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5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6858000" cx="12192000"/>
  <p:notesSz cx="6858000" cy="9144000"/>
  <p:embeddedFontLst>
    <p:embeddedFont>
      <p:font typeface="Corbel"/>
      <p:regular r:id="rId15"/>
      <p:bold r:id="rId16"/>
      <p:italic r:id="rId17"/>
      <p:boldItalic r:id="rId18"/>
    </p:embeddedFont>
    <p:embeddedFont>
      <p:font typeface="Century Schoolbook"/>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hiKsnof99Z8E0MiABnCzT/LG+Pe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CenturySchoolbook-bold.fntdata"/><Relationship Id="rId11" Type="http://schemas.openxmlformats.org/officeDocument/2006/relationships/slide" Target="slides/slide6.xml"/><Relationship Id="rId22" Type="http://schemas.openxmlformats.org/officeDocument/2006/relationships/font" Target="fonts/CenturySchoolbook-boldItalic.fntdata"/><Relationship Id="rId10" Type="http://schemas.openxmlformats.org/officeDocument/2006/relationships/slide" Target="slides/slide5.xml"/><Relationship Id="rId21" Type="http://schemas.openxmlformats.org/officeDocument/2006/relationships/font" Target="fonts/CenturySchoolbook-italic.fntdata"/><Relationship Id="rId13" Type="http://schemas.openxmlformats.org/officeDocument/2006/relationships/slide" Target="slides/slide8.xml"/><Relationship Id="rId12" Type="http://schemas.openxmlformats.org/officeDocument/2006/relationships/slide" Target="slides/slide7.xml"/><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Corbel-regular.fntdata"/><Relationship Id="rId14" Type="http://schemas.openxmlformats.org/officeDocument/2006/relationships/slide" Target="slides/slide9.xml"/><Relationship Id="rId17" Type="http://schemas.openxmlformats.org/officeDocument/2006/relationships/font" Target="fonts/Corbel-italic.fntdata"/><Relationship Id="rId16" Type="http://schemas.openxmlformats.org/officeDocument/2006/relationships/font" Target="fonts/Corbel-bold.fntdata"/><Relationship Id="rId5" Type="http://schemas.openxmlformats.org/officeDocument/2006/relationships/notesMaster" Target="notesMasters/notesMaster1.xml"/><Relationship Id="rId19" Type="http://schemas.openxmlformats.org/officeDocument/2006/relationships/font" Target="fonts/CenturySchoolbook-regular.fntdata"/><Relationship Id="rId6" Type="http://schemas.openxmlformats.org/officeDocument/2006/relationships/slide" Target="slides/slide1.xml"/><Relationship Id="rId18" Type="http://schemas.openxmlformats.org/officeDocument/2006/relationships/font" Target="fonts/Corbel-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Greetings judges and fellow peers. My name is Jose Luis Arrieta, my name is Gabriel Maldonado. Our team is called the 652 Crew, and our project is called Visual Restoration Solutions.</a:t>
            </a:r>
            <a:endParaRPr/>
          </a:p>
        </p:txBody>
      </p:sp>
      <p:sp>
        <p:nvSpPr>
          <p:cNvPr id="116" name="Google Shape;11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Social Good</a:t>
            </a:r>
            <a:endParaRPr/>
          </a:p>
          <a:p>
            <a:pPr indent="-317500" lvl="0" marL="457200" rtl="0" algn="l">
              <a:spcBef>
                <a:spcPts val="0"/>
              </a:spcBef>
              <a:spcAft>
                <a:spcPts val="0"/>
              </a:spcAft>
              <a:buSzPts val="1400"/>
              <a:buAutoNum type="arabicPeriod"/>
            </a:pPr>
            <a:r>
              <a:rPr lang="en-US"/>
              <a:t>The preservation of family culture can prove to be beneficial for our psychological needs. Surprisingly what seems so simple can actually help in a very complex way. How so? Well, </a:t>
            </a:r>
            <a:r>
              <a:rPr lang="en-US" sz="1500">
                <a:highlight>
                  <a:srgbClr val="FFFFFF"/>
                </a:highlight>
                <a:latin typeface="Arial"/>
                <a:ea typeface="Arial"/>
                <a:cs typeface="Arial"/>
                <a:sym typeface="Arial"/>
              </a:rPr>
              <a:t>intimate emotional bonds are important to achieving a feeling of elevated kinship</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Inclusivity</a:t>
            </a:r>
            <a:endParaRPr/>
          </a:p>
          <a:p>
            <a:pPr indent="-317500" lvl="0" marL="457200" rtl="0" algn="l">
              <a:spcBef>
                <a:spcPts val="0"/>
              </a:spcBef>
              <a:spcAft>
                <a:spcPts val="0"/>
              </a:spcAft>
              <a:buSzPts val="1400"/>
              <a:buAutoNum type="arabicPeriod"/>
            </a:pPr>
            <a:r>
              <a:rPr lang="en-US"/>
              <a:t>We all come from somewhere. A place with unique folklore and </a:t>
            </a:r>
            <a:r>
              <a:rPr lang="en-US"/>
              <a:t>cuisine. A place that provides a sense of warmth and comfortability. A place that has a special memory. . By enhancing previous photos, we show that we are all the same. Everyone has explicit memories of a favorite location, individual, or event. We strive to unify people by bringing people together through visual storytelling.</a:t>
            </a:r>
            <a:endParaRPr/>
          </a:p>
        </p:txBody>
      </p:sp>
      <p:sp>
        <p:nvSpPr>
          <p:cNvPr id="125" name="Google Shape;12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 name="Google Shape;13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a:t>Mockups. This is the primary design to the website. We aimed to have a website that is user-friendly and </a:t>
            </a:r>
            <a:r>
              <a:rPr lang="en-US"/>
              <a:t>aesthetically pleasing</a:t>
            </a:r>
            <a:r>
              <a:rPr lang="en-US"/>
              <a:t>. We kept it short and sweet to allow an inviting user interface.</a:t>
            </a:r>
            <a:endParaRPr/>
          </a:p>
        </p:txBody>
      </p:sp>
      <p:sp>
        <p:nvSpPr>
          <p:cNvPr id="148" name="Google Shape;14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Now, a quick demo the VRS website.</a:t>
            </a:r>
            <a:endParaRPr/>
          </a:p>
        </p:txBody>
      </p:sp>
      <p:sp>
        <p:nvSpPr>
          <p:cNvPr id="172" name="Google Shape;17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Framework. The image below depicts the backbone of the website. Using a MatLab code, the code calls for the specific image the user wants restored. After about 5 secs, the code presents a new and restored image.</a:t>
            </a:r>
            <a:endParaRPr/>
          </a:p>
        </p:txBody>
      </p:sp>
      <p:sp>
        <p:nvSpPr>
          <p:cNvPr id="182" name="Google Shape;18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Thank you for your time and considerations. Have an amazing day!</a:t>
            </a:r>
            <a:endParaRPr/>
          </a:p>
        </p:txBody>
      </p:sp>
      <p:sp>
        <p:nvSpPr>
          <p:cNvPr id="203" name="Google Shape;20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bg>
      <p:bgPr>
        <a:solidFill>
          <a:schemeClr val="dk2"/>
        </a:solidFill>
      </p:bgPr>
    </p:bg>
    <p:spTree>
      <p:nvGrpSpPr>
        <p:cNvPr id="17" name="Shape 17"/>
        <p:cNvGrpSpPr/>
        <p:nvPr/>
      </p:nvGrpSpPr>
      <p:grpSpPr>
        <a:xfrm>
          <a:off x="0" y="0"/>
          <a:ext cx="0" cy="0"/>
          <a:chOff x="0" y="0"/>
          <a:chExt cx="0" cy="0"/>
        </a:xfrm>
      </p:grpSpPr>
      <p:sp>
        <p:nvSpPr>
          <p:cNvPr id="18" name="Google Shape;18;p13" title="Page Number Shape"/>
          <p:cNvSpPr/>
          <p:nvPr/>
        </p:nvSpPr>
        <p:spPr>
          <a:xfrm>
            <a:off x="11784011" y="1189204"/>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lt2"/>
          </a:solidFill>
          <a:ln>
            <a:noFill/>
          </a:ln>
        </p:spPr>
      </p:sp>
      <p:sp>
        <p:nvSpPr>
          <p:cNvPr id="19" name="Google Shape;19;p13"/>
          <p:cNvSpPr txBox="1"/>
          <p:nvPr>
            <p:ph type="ctrTitle"/>
          </p:nvPr>
        </p:nvSpPr>
        <p:spPr>
          <a:xfrm>
            <a:off x="1088913" y="1143293"/>
            <a:ext cx="7034362" cy="4268965"/>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lt2"/>
              </a:buClr>
              <a:buSzPts val="7700"/>
              <a:buFont typeface="Century Schoolbook"/>
              <a:buNone/>
              <a:defRPr sz="7700" cap="none">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13"/>
          <p:cNvSpPr txBox="1"/>
          <p:nvPr>
            <p:ph idx="1" type="subTitle"/>
          </p:nvPr>
        </p:nvSpPr>
        <p:spPr>
          <a:xfrm>
            <a:off x="1088914" y="5537925"/>
            <a:ext cx="7034362" cy="706355"/>
          </a:xfrm>
          <a:prstGeom prst="rect">
            <a:avLst/>
          </a:prstGeom>
          <a:noFill/>
          <a:ln>
            <a:noFill/>
          </a:ln>
        </p:spPr>
        <p:txBody>
          <a:bodyPr anchorCtr="0" anchor="t" bIns="45700" lIns="91425" spcFirstLastPara="1" rIns="91425" wrap="square" tIns="45700">
            <a:normAutofit/>
          </a:bodyPr>
          <a:lstStyle>
            <a:lvl1pPr lvl="0" algn="l">
              <a:lnSpc>
                <a:spcPct val="114000"/>
              </a:lnSpc>
              <a:spcBef>
                <a:spcPts val="0"/>
              </a:spcBef>
              <a:spcAft>
                <a:spcPts val="0"/>
              </a:spcAft>
              <a:buClr>
                <a:schemeClr val="lt2"/>
              </a:buClr>
              <a:buSzPts val="2000"/>
              <a:buNone/>
              <a:defRPr b="0" i="1" sz="2000">
                <a:solidFill>
                  <a:schemeClr val="lt2"/>
                </a:solidFill>
              </a:defRPr>
            </a:lvl1pPr>
            <a:lvl2pPr lvl="1" algn="ctr">
              <a:lnSpc>
                <a:spcPct val="112000"/>
              </a:lnSpc>
              <a:spcBef>
                <a:spcPts val="900"/>
              </a:spcBef>
              <a:spcAft>
                <a:spcPts val="0"/>
              </a:spcAft>
              <a:buClr>
                <a:srgbClr val="FEFEFE"/>
              </a:buClr>
              <a:buSzPts val="2000"/>
              <a:buNone/>
              <a:defRPr sz="2000"/>
            </a:lvl2pPr>
            <a:lvl3pPr lvl="2" algn="ctr">
              <a:lnSpc>
                <a:spcPct val="112000"/>
              </a:lnSpc>
              <a:spcBef>
                <a:spcPts val="900"/>
              </a:spcBef>
              <a:spcAft>
                <a:spcPts val="0"/>
              </a:spcAft>
              <a:buClr>
                <a:srgbClr val="FEFEFE"/>
              </a:buClr>
              <a:buSzPts val="1800"/>
              <a:buNone/>
              <a:defRPr sz="1800"/>
            </a:lvl3pPr>
            <a:lvl4pPr lvl="3" algn="ctr">
              <a:lnSpc>
                <a:spcPct val="112000"/>
              </a:lnSpc>
              <a:spcBef>
                <a:spcPts val="900"/>
              </a:spcBef>
              <a:spcAft>
                <a:spcPts val="0"/>
              </a:spcAft>
              <a:buClr>
                <a:srgbClr val="FEFEFE"/>
              </a:buClr>
              <a:buSzPts val="1600"/>
              <a:buNone/>
              <a:defRPr sz="1600"/>
            </a:lvl4pPr>
            <a:lvl5pPr lvl="4" algn="ctr">
              <a:lnSpc>
                <a:spcPct val="112000"/>
              </a:lnSpc>
              <a:spcBef>
                <a:spcPts val="900"/>
              </a:spcBef>
              <a:spcAft>
                <a:spcPts val="0"/>
              </a:spcAft>
              <a:buClr>
                <a:srgbClr val="FEFEFE"/>
              </a:buClr>
              <a:buSzPts val="1600"/>
              <a:buNone/>
              <a:defRPr sz="1600"/>
            </a:lvl5pPr>
            <a:lvl6pPr lvl="5" algn="ctr">
              <a:lnSpc>
                <a:spcPct val="112000"/>
              </a:lnSpc>
              <a:spcBef>
                <a:spcPts val="1300"/>
              </a:spcBef>
              <a:spcAft>
                <a:spcPts val="0"/>
              </a:spcAft>
              <a:buClr>
                <a:srgbClr val="FEFEFE"/>
              </a:buClr>
              <a:buSzPts val="1600"/>
              <a:buNone/>
              <a:defRPr sz="1600"/>
            </a:lvl6pPr>
            <a:lvl7pPr lvl="6" algn="ctr">
              <a:lnSpc>
                <a:spcPct val="112000"/>
              </a:lnSpc>
              <a:spcBef>
                <a:spcPts val="1300"/>
              </a:spcBef>
              <a:spcAft>
                <a:spcPts val="0"/>
              </a:spcAft>
              <a:buClr>
                <a:srgbClr val="FEFEFE"/>
              </a:buClr>
              <a:buSzPts val="1600"/>
              <a:buNone/>
              <a:defRPr sz="1600"/>
            </a:lvl7pPr>
            <a:lvl8pPr lvl="7" algn="ctr">
              <a:lnSpc>
                <a:spcPct val="112000"/>
              </a:lnSpc>
              <a:spcBef>
                <a:spcPts val="1300"/>
              </a:spcBef>
              <a:spcAft>
                <a:spcPts val="0"/>
              </a:spcAft>
              <a:buClr>
                <a:srgbClr val="FEFEFE"/>
              </a:buClr>
              <a:buSzPts val="1600"/>
              <a:buNone/>
              <a:defRPr sz="1600"/>
            </a:lvl8pPr>
            <a:lvl9pPr lvl="8" algn="ctr">
              <a:lnSpc>
                <a:spcPct val="112000"/>
              </a:lnSpc>
              <a:spcBef>
                <a:spcPts val="1300"/>
              </a:spcBef>
              <a:spcAft>
                <a:spcPts val="0"/>
              </a:spcAft>
              <a:buClr>
                <a:srgbClr val="FEFEFE"/>
              </a:buClr>
              <a:buSzPts val="1600"/>
              <a:buNone/>
              <a:defRPr sz="1600"/>
            </a:lvl9pPr>
          </a:lstStyle>
          <a:p/>
        </p:txBody>
      </p:sp>
      <p:sp>
        <p:nvSpPr>
          <p:cNvPr id="21" name="Google Shape;21;p13"/>
          <p:cNvSpPr txBox="1"/>
          <p:nvPr>
            <p:ph idx="10" type="dt"/>
          </p:nvPr>
        </p:nvSpPr>
        <p:spPr>
          <a:xfrm>
            <a:off x="1088913" y="6314440"/>
            <a:ext cx="1596622"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sz="1200">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3"/>
          <p:cNvSpPr txBox="1"/>
          <p:nvPr>
            <p:ph idx="11" type="ftr"/>
          </p:nvPr>
        </p:nvSpPr>
        <p:spPr>
          <a:xfrm>
            <a:off x="3000591" y="6314440"/>
            <a:ext cx="5122683"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0">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3"/>
          <p:cNvSpPr txBox="1"/>
          <p:nvPr>
            <p:ph idx="12" type="sldNum"/>
          </p:nvPr>
        </p:nvSpPr>
        <p:spPr>
          <a:xfrm>
            <a:off x="11784011" y="1416216"/>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1pPr>
            <a:lvl2pPr indent="0" lvl="1"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2pPr>
            <a:lvl3pPr indent="0" lvl="2"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3pPr>
            <a:lvl4pPr indent="0" lvl="3"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4pPr>
            <a:lvl5pPr indent="0" lvl="4"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5pPr>
            <a:lvl6pPr indent="0" lvl="5"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6pPr>
            <a:lvl7pPr indent="0" lvl="6"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7pPr>
            <a:lvl8pPr indent="0" lvl="7"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8pPr>
            <a:lvl9pPr indent="0" lvl="8"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9pPr>
          </a:lstStyle>
          <a:p>
            <a:pPr indent="0" lvl="0" marL="0" rtl="0" algn="r">
              <a:spcBef>
                <a:spcPts val="0"/>
              </a:spcBef>
              <a:spcAft>
                <a:spcPts val="0"/>
              </a:spcAft>
              <a:buNone/>
            </a:pPr>
            <a:fld id="{00000000-1234-1234-1234-123412341234}" type="slidenum">
              <a:rPr lang="en-US"/>
              <a:t>‹#›</a:t>
            </a:fld>
            <a:endParaRPr/>
          </a:p>
        </p:txBody>
      </p:sp>
      <p:cxnSp>
        <p:nvCxnSpPr>
          <p:cNvPr id="24" name="Google Shape;24;p13" title="Verticle Rule Line"/>
          <p:cNvCxnSpPr/>
          <p:nvPr/>
        </p:nvCxnSpPr>
        <p:spPr>
          <a:xfrm>
            <a:off x="773855" y="1257300"/>
            <a:ext cx="0" cy="5600700"/>
          </a:xfrm>
          <a:prstGeom prst="straightConnector1">
            <a:avLst/>
          </a:prstGeom>
          <a:noFill/>
          <a:ln cap="flat" cmpd="sng" w="25400">
            <a:solidFill>
              <a:schemeClr val="lt2"/>
            </a:solidFill>
            <a:prstDash val="solid"/>
            <a:round/>
            <a:headEnd len="sm" w="sm" type="none"/>
            <a:tailEnd len="sm" w="sm" type="none"/>
          </a:ln>
        </p:spPr>
      </p:cxnSp>
    </p:spTree>
  </p:cSld>
  <p:clrMapOvr>
    <a:masterClrMapping/>
  </p:clrMapOvr>
  <p:extLst>
    <p:ext uri="{DCECCB84-F9BA-43D5-87BE-67443E8EF086}">
      <p15:sldGuideLst>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6" name="Shape 86"/>
        <p:cNvGrpSpPr/>
        <p:nvPr/>
      </p:nvGrpSpPr>
      <p:grpSpPr>
        <a:xfrm>
          <a:off x="0" y="0"/>
          <a:ext cx="0" cy="0"/>
          <a:chOff x="0" y="0"/>
          <a:chExt cx="0" cy="0"/>
        </a:xfrm>
      </p:grpSpPr>
      <p:sp>
        <p:nvSpPr>
          <p:cNvPr id="87" name="Google Shape;87;p21"/>
          <p:cNvSpPr txBox="1"/>
          <p:nvPr>
            <p:ph type="title"/>
          </p:nvPr>
        </p:nvSpPr>
        <p:spPr>
          <a:xfrm>
            <a:off x="762000" y="555479"/>
            <a:ext cx="3838776" cy="1921022"/>
          </a:xfrm>
          <a:prstGeom prst="rect">
            <a:avLst/>
          </a:prstGeom>
          <a:noFill/>
          <a:ln>
            <a:noFill/>
          </a:ln>
        </p:spPr>
        <p:txBody>
          <a:bodyPr anchorCtr="0" anchor="t" bIns="45700" lIns="91425" spcFirstLastPara="1" rIns="91425" wrap="square" tIns="45700">
            <a:noAutofit/>
          </a:bodyPr>
          <a:lstStyle>
            <a:lvl1pPr lvl="0" algn="r">
              <a:lnSpc>
                <a:spcPct val="93000"/>
              </a:lnSpc>
              <a:spcBef>
                <a:spcPts val="0"/>
              </a:spcBef>
              <a:spcAft>
                <a:spcPts val="0"/>
              </a:spcAft>
              <a:buClr>
                <a:srgbClr val="262626"/>
              </a:buClr>
              <a:buSzPts val="4000"/>
              <a:buFont typeface="Century Schoolbook"/>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21"/>
          <p:cNvSpPr txBox="1"/>
          <p:nvPr>
            <p:ph idx="1" type="body"/>
          </p:nvPr>
        </p:nvSpPr>
        <p:spPr>
          <a:xfrm>
            <a:off x="5181600" y="564147"/>
            <a:ext cx="6248400" cy="5622644"/>
          </a:xfrm>
          <a:prstGeom prst="rect">
            <a:avLst/>
          </a:prstGeom>
          <a:noFill/>
          <a:ln>
            <a:noFill/>
          </a:ln>
        </p:spPr>
        <p:txBody>
          <a:bodyPr anchorCtr="0" anchor="t" bIns="45700" lIns="91425" spcFirstLastPara="1" rIns="91425" wrap="square" tIns="45700">
            <a:normAutofit/>
          </a:bodyPr>
          <a:lstStyle>
            <a:lvl1pPr indent="-355600" lvl="0" marL="457200" algn="l">
              <a:lnSpc>
                <a:spcPct val="112000"/>
              </a:lnSpc>
              <a:spcBef>
                <a:spcPts val="900"/>
              </a:spcBef>
              <a:spcAft>
                <a:spcPts val="0"/>
              </a:spcAft>
              <a:buClr>
                <a:srgbClr val="262626"/>
              </a:buClr>
              <a:buSzPts val="2000"/>
              <a:buChar char="•"/>
              <a:defRPr sz="2000"/>
            </a:lvl1pPr>
            <a:lvl2pPr indent="-342900" lvl="1" marL="914400" algn="l">
              <a:lnSpc>
                <a:spcPct val="112000"/>
              </a:lnSpc>
              <a:spcBef>
                <a:spcPts val="900"/>
              </a:spcBef>
              <a:spcAft>
                <a:spcPts val="0"/>
              </a:spcAft>
              <a:buClr>
                <a:srgbClr val="262626"/>
              </a:buClr>
              <a:buSzPts val="1800"/>
              <a:buChar char="–"/>
              <a:defRPr sz="1800"/>
            </a:lvl2pPr>
            <a:lvl3pPr indent="-330200" lvl="2" marL="1371600" algn="l">
              <a:lnSpc>
                <a:spcPct val="112000"/>
              </a:lnSpc>
              <a:spcBef>
                <a:spcPts val="900"/>
              </a:spcBef>
              <a:spcAft>
                <a:spcPts val="0"/>
              </a:spcAft>
              <a:buClr>
                <a:srgbClr val="262626"/>
              </a:buClr>
              <a:buSzPts val="1600"/>
              <a:buChar char="•"/>
              <a:defRPr sz="1600"/>
            </a:lvl3pPr>
            <a:lvl4pPr indent="-317500" lvl="3" marL="1828800" algn="l">
              <a:lnSpc>
                <a:spcPct val="112000"/>
              </a:lnSpc>
              <a:spcBef>
                <a:spcPts val="900"/>
              </a:spcBef>
              <a:spcAft>
                <a:spcPts val="0"/>
              </a:spcAft>
              <a:buClr>
                <a:srgbClr val="262626"/>
              </a:buClr>
              <a:buSzPts val="1400"/>
              <a:buChar char="–"/>
              <a:defRPr sz="1400"/>
            </a:lvl4pPr>
            <a:lvl5pPr indent="-317500" lvl="4" marL="2286000" algn="l">
              <a:lnSpc>
                <a:spcPct val="112000"/>
              </a:lnSpc>
              <a:spcBef>
                <a:spcPts val="900"/>
              </a:spcBef>
              <a:spcAft>
                <a:spcPts val="0"/>
              </a:spcAft>
              <a:buClr>
                <a:srgbClr val="262626"/>
              </a:buClr>
              <a:buSzPts val="1400"/>
              <a:buChar char="•"/>
              <a:defRPr sz="1400"/>
            </a:lvl5pPr>
            <a:lvl6pPr indent="-317500" lvl="5" marL="2743200" algn="l">
              <a:lnSpc>
                <a:spcPct val="112000"/>
              </a:lnSpc>
              <a:spcBef>
                <a:spcPts val="1300"/>
              </a:spcBef>
              <a:spcAft>
                <a:spcPts val="0"/>
              </a:spcAft>
              <a:buClr>
                <a:srgbClr val="262626"/>
              </a:buClr>
              <a:buSzPts val="1400"/>
              <a:buChar char="–"/>
              <a:defRPr sz="1400"/>
            </a:lvl6pPr>
            <a:lvl7pPr indent="-317500" lvl="6" marL="3200400" algn="l">
              <a:lnSpc>
                <a:spcPct val="112000"/>
              </a:lnSpc>
              <a:spcBef>
                <a:spcPts val="1300"/>
              </a:spcBef>
              <a:spcAft>
                <a:spcPts val="0"/>
              </a:spcAft>
              <a:buClr>
                <a:srgbClr val="262626"/>
              </a:buClr>
              <a:buSzPts val="1400"/>
              <a:buChar char="•"/>
              <a:defRPr sz="1400"/>
            </a:lvl7pPr>
            <a:lvl8pPr indent="-317500" lvl="7" marL="3657600" algn="l">
              <a:lnSpc>
                <a:spcPct val="112000"/>
              </a:lnSpc>
              <a:spcBef>
                <a:spcPts val="1300"/>
              </a:spcBef>
              <a:spcAft>
                <a:spcPts val="0"/>
              </a:spcAft>
              <a:buClr>
                <a:srgbClr val="262626"/>
              </a:buClr>
              <a:buSzPts val="1400"/>
              <a:buChar char="–"/>
              <a:defRPr sz="1400"/>
            </a:lvl8pPr>
            <a:lvl9pPr indent="-317500" lvl="8" marL="4114800" algn="l">
              <a:lnSpc>
                <a:spcPct val="112000"/>
              </a:lnSpc>
              <a:spcBef>
                <a:spcPts val="1300"/>
              </a:spcBef>
              <a:spcAft>
                <a:spcPts val="0"/>
              </a:spcAft>
              <a:buClr>
                <a:srgbClr val="262626"/>
              </a:buClr>
              <a:buSzPts val="1400"/>
              <a:buChar char="•"/>
              <a:defRPr sz="1400"/>
            </a:lvl9pPr>
          </a:lstStyle>
          <a:p/>
        </p:txBody>
      </p:sp>
      <p:sp>
        <p:nvSpPr>
          <p:cNvPr id="89" name="Google Shape;89;p21"/>
          <p:cNvSpPr txBox="1"/>
          <p:nvPr>
            <p:ph idx="2" type="body"/>
          </p:nvPr>
        </p:nvSpPr>
        <p:spPr>
          <a:xfrm>
            <a:off x="762000" y="2621512"/>
            <a:ext cx="3838776" cy="3239537"/>
          </a:xfrm>
          <a:prstGeom prst="rect">
            <a:avLst/>
          </a:prstGeom>
          <a:noFill/>
          <a:ln>
            <a:noFill/>
          </a:ln>
        </p:spPr>
        <p:txBody>
          <a:bodyPr anchorCtr="0" anchor="t" bIns="45700" lIns="91425" spcFirstLastPara="1" rIns="91425" wrap="square" tIns="45700">
            <a:normAutofit/>
          </a:bodyPr>
          <a:lstStyle>
            <a:lvl1pPr indent="-228600" lvl="0" marL="457200" algn="r">
              <a:lnSpc>
                <a:spcPct val="125000"/>
              </a:lnSpc>
              <a:spcBef>
                <a:spcPts val="900"/>
              </a:spcBef>
              <a:spcAft>
                <a:spcPts val="0"/>
              </a:spcAft>
              <a:buClr>
                <a:srgbClr val="262626"/>
              </a:buClr>
              <a:buSzPts val="1600"/>
              <a:buNone/>
              <a:defRPr sz="1600"/>
            </a:lvl1pPr>
            <a:lvl2pPr indent="-228600" lvl="1" marL="914400" algn="l">
              <a:lnSpc>
                <a:spcPct val="112000"/>
              </a:lnSpc>
              <a:spcBef>
                <a:spcPts val="900"/>
              </a:spcBef>
              <a:spcAft>
                <a:spcPts val="0"/>
              </a:spcAft>
              <a:buClr>
                <a:srgbClr val="262626"/>
              </a:buClr>
              <a:buSzPts val="1400"/>
              <a:buNone/>
              <a:defRPr sz="1400"/>
            </a:lvl2pPr>
            <a:lvl3pPr indent="-228600" lvl="2" marL="1371600" algn="l">
              <a:lnSpc>
                <a:spcPct val="112000"/>
              </a:lnSpc>
              <a:spcBef>
                <a:spcPts val="900"/>
              </a:spcBef>
              <a:spcAft>
                <a:spcPts val="0"/>
              </a:spcAft>
              <a:buClr>
                <a:srgbClr val="262626"/>
              </a:buClr>
              <a:buSzPts val="1200"/>
              <a:buNone/>
              <a:defRPr sz="1200"/>
            </a:lvl3pPr>
            <a:lvl4pPr indent="-228600" lvl="3" marL="1828800" algn="l">
              <a:lnSpc>
                <a:spcPct val="112000"/>
              </a:lnSpc>
              <a:spcBef>
                <a:spcPts val="900"/>
              </a:spcBef>
              <a:spcAft>
                <a:spcPts val="0"/>
              </a:spcAft>
              <a:buClr>
                <a:srgbClr val="262626"/>
              </a:buClr>
              <a:buSzPts val="1000"/>
              <a:buNone/>
              <a:defRPr sz="1000"/>
            </a:lvl4pPr>
            <a:lvl5pPr indent="-228600" lvl="4" marL="2286000" algn="l">
              <a:lnSpc>
                <a:spcPct val="112000"/>
              </a:lnSpc>
              <a:spcBef>
                <a:spcPts val="900"/>
              </a:spcBef>
              <a:spcAft>
                <a:spcPts val="0"/>
              </a:spcAft>
              <a:buClr>
                <a:srgbClr val="262626"/>
              </a:buClr>
              <a:buSzPts val="1000"/>
              <a:buNone/>
              <a:defRPr sz="1000"/>
            </a:lvl5pPr>
            <a:lvl6pPr indent="-228600" lvl="5" marL="2743200" algn="l">
              <a:lnSpc>
                <a:spcPct val="112000"/>
              </a:lnSpc>
              <a:spcBef>
                <a:spcPts val="1300"/>
              </a:spcBef>
              <a:spcAft>
                <a:spcPts val="0"/>
              </a:spcAft>
              <a:buClr>
                <a:srgbClr val="262626"/>
              </a:buClr>
              <a:buSzPts val="1000"/>
              <a:buNone/>
              <a:defRPr sz="1000"/>
            </a:lvl6pPr>
            <a:lvl7pPr indent="-228600" lvl="6" marL="3200400" algn="l">
              <a:lnSpc>
                <a:spcPct val="112000"/>
              </a:lnSpc>
              <a:spcBef>
                <a:spcPts val="1300"/>
              </a:spcBef>
              <a:spcAft>
                <a:spcPts val="0"/>
              </a:spcAft>
              <a:buClr>
                <a:srgbClr val="262626"/>
              </a:buClr>
              <a:buSzPts val="1000"/>
              <a:buNone/>
              <a:defRPr sz="1000"/>
            </a:lvl7pPr>
            <a:lvl8pPr indent="-228600" lvl="7" marL="3657600" algn="l">
              <a:lnSpc>
                <a:spcPct val="112000"/>
              </a:lnSpc>
              <a:spcBef>
                <a:spcPts val="1300"/>
              </a:spcBef>
              <a:spcAft>
                <a:spcPts val="0"/>
              </a:spcAft>
              <a:buClr>
                <a:srgbClr val="262626"/>
              </a:buClr>
              <a:buSzPts val="1000"/>
              <a:buNone/>
              <a:defRPr sz="1000"/>
            </a:lvl8pPr>
            <a:lvl9pPr indent="-228600" lvl="8" marL="4114800" algn="l">
              <a:lnSpc>
                <a:spcPct val="112000"/>
              </a:lnSpc>
              <a:spcBef>
                <a:spcPts val="1300"/>
              </a:spcBef>
              <a:spcAft>
                <a:spcPts val="0"/>
              </a:spcAft>
              <a:buClr>
                <a:srgbClr val="262626"/>
              </a:buClr>
              <a:buSzPts val="1000"/>
              <a:buNone/>
              <a:defRPr sz="1000"/>
            </a:lvl9pPr>
          </a:lstStyle>
          <a:p/>
        </p:txBody>
      </p:sp>
      <p:sp>
        <p:nvSpPr>
          <p:cNvPr id="90" name="Google Shape;90;p21"/>
          <p:cNvSpPr txBox="1"/>
          <p:nvPr>
            <p:ph idx="10" type="dt"/>
          </p:nvPr>
        </p:nvSpPr>
        <p:spPr>
          <a:xfrm>
            <a:off x="762001" y="593006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1"/>
          <p:cNvSpPr txBox="1"/>
          <p:nvPr>
            <p:ph idx="11" type="ftr"/>
          </p:nvPr>
        </p:nvSpPr>
        <p:spPr>
          <a:xfrm>
            <a:off x="762001" y="631444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1"/>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3" name="Shape 93"/>
        <p:cNvGrpSpPr/>
        <p:nvPr/>
      </p:nvGrpSpPr>
      <p:grpSpPr>
        <a:xfrm>
          <a:off x="0" y="0"/>
          <a:ext cx="0" cy="0"/>
          <a:chOff x="0" y="0"/>
          <a:chExt cx="0" cy="0"/>
        </a:xfrm>
      </p:grpSpPr>
      <p:sp>
        <p:nvSpPr>
          <p:cNvPr id="94" name="Google Shape;94;p22"/>
          <p:cNvSpPr txBox="1"/>
          <p:nvPr>
            <p:ph type="title"/>
          </p:nvPr>
        </p:nvSpPr>
        <p:spPr>
          <a:xfrm>
            <a:off x="758952" y="557261"/>
            <a:ext cx="3840480" cy="1919239"/>
          </a:xfrm>
          <a:prstGeom prst="rect">
            <a:avLst/>
          </a:prstGeom>
          <a:noFill/>
          <a:ln>
            <a:noFill/>
          </a:ln>
        </p:spPr>
        <p:txBody>
          <a:bodyPr anchorCtr="0" anchor="t" bIns="45700" lIns="91425" spcFirstLastPara="1" rIns="91425" wrap="square" tIns="45700">
            <a:noAutofit/>
          </a:bodyPr>
          <a:lstStyle>
            <a:lvl1pPr lvl="0" algn="r">
              <a:lnSpc>
                <a:spcPct val="93000"/>
              </a:lnSpc>
              <a:spcBef>
                <a:spcPts val="0"/>
              </a:spcBef>
              <a:spcAft>
                <a:spcPts val="0"/>
              </a:spcAft>
              <a:buClr>
                <a:srgbClr val="262626"/>
              </a:buClr>
              <a:buSzPts val="4000"/>
              <a:buFont typeface="Century Schoolbook"/>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22"/>
          <p:cNvSpPr/>
          <p:nvPr>
            <p:ph idx="2" type="pic"/>
          </p:nvPr>
        </p:nvSpPr>
        <p:spPr>
          <a:xfrm>
            <a:off x="5257800" y="0"/>
            <a:ext cx="6172200" cy="6857999"/>
          </a:xfrm>
          <a:prstGeom prst="rect">
            <a:avLst/>
          </a:prstGeom>
          <a:noFill/>
          <a:ln>
            <a:noFill/>
          </a:ln>
        </p:spPr>
        <p:txBody>
          <a:bodyPr anchorCtr="0" anchor="t" bIns="45700" lIns="91425" spcFirstLastPara="1" rIns="91425" wrap="square" tIns="45700">
            <a:normAutofit/>
          </a:bodyPr>
          <a:lstStyle>
            <a:lvl1pPr lvl="0" marR="0" rtl="0" algn="l">
              <a:lnSpc>
                <a:spcPct val="112000"/>
              </a:lnSpc>
              <a:spcBef>
                <a:spcPts val="900"/>
              </a:spcBef>
              <a:spcAft>
                <a:spcPts val="0"/>
              </a:spcAft>
              <a:buClr>
                <a:srgbClr val="262626"/>
              </a:buClr>
              <a:buSzPts val="3200"/>
              <a:buFont typeface="Arial"/>
              <a:buNone/>
              <a:defRPr b="0" i="0" sz="3200" u="none" cap="none" strike="noStrike">
                <a:solidFill>
                  <a:srgbClr val="262626"/>
                </a:solidFill>
                <a:latin typeface="Corbel"/>
                <a:ea typeface="Corbel"/>
                <a:cs typeface="Corbel"/>
                <a:sym typeface="Corbel"/>
              </a:defRPr>
            </a:lvl1pPr>
            <a:lvl2pPr lvl="1" marR="0" rtl="0" algn="l">
              <a:lnSpc>
                <a:spcPct val="112000"/>
              </a:lnSpc>
              <a:spcBef>
                <a:spcPts val="900"/>
              </a:spcBef>
              <a:spcAft>
                <a:spcPts val="0"/>
              </a:spcAft>
              <a:buClr>
                <a:srgbClr val="262626"/>
              </a:buClr>
              <a:buSzPts val="2800"/>
              <a:buFont typeface="Corbel"/>
              <a:buNone/>
              <a:defRPr b="0" i="0" sz="2800" u="none" cap="none" strike="noStrike">
                <a:solidFill>
                  <a:srgbClr val="262626"/>
                </a:solidFill>
                <a:latin typeface="Corbel"/>
                <a:ea typeface="Corbel"/>
                <a:cs typeface="Corbel"/>
                <a:sym typeface="Corbel"/>
              </a:defRPr>
            </a:lvl2pPr>
            <a:lvl3pPr lvl="2" marR="0" rtl="0" algn="l">
              <a:lnSpc>
                <a:spcPct val="112000"/>
              </a:lnSpc>
              <a:spcBef>
                <a:spcPts val="900"/>
              </a:spcBef>
              <a:spcAft>
                <a:spcPts val="0"/>
              </a:spcAft>
              <a:buClr>
                <a:srgbClr val="262626"/>
              </a:buClr>
              <a:buSzPts val="2400"/>
              <a:buFont typeface="Arial"/>
              <a:buNone/>
              <a:defRPr b="0" i="0" sz="2400" u="none" cap="none" strike="noStrike">
                <a:solidFill>
                  <a:srgbClr val="262626"/>
                </a:solidFill>
                <a:latin typeface="Corbel"/>
                <a:ea typeface="Corbel"/>
                <a:cs typeface="Corbel"/>
                <a:sym typeface="Corbel"/>
              </a:defRPr>
            </a:lvl3pPr>
            <a:lvl4pPr lvl="3" marR="0" rtl="0" algn="l">
              <a:lnSpc>
                <a:spcPct val="112000"/>
              </a:lnSpc>
              <a:spcBef>
                <a:spcPts val="900"/>
              </a:spcBef>
              <a:spcAft>
                <a:spcPts val="0"/>
              </a:spcAft>
              <a:buClr>
                <a:srgbClr val="262626"/>
              </a:buClr>
              <a:buSzPts val="2000"/>
              <a:buFont typeface="Corbel"/>
              <a:buNone/>
              <a:defRPr b="0" i="0" sz="2000" u="none" cap="none" strike="noStrike">
                <a:solidFill>
                  <a:srgbClr val="262626"/>
                </a:solidFill>
                <a:latin typeface="Corbel"/>
                <a:ea typeface="Corbel"/>
                <a:cs typeface="Corbel"/>
                <a:sym typeface="Corbel"/>
              </a:defRPr>
            </a:lvl4pPr>
            <a:lvl5pPr lvl="4" marR="0" rtl="0" algn="l">
              <a:lnSpc>
                <a:spcPct val="112000"/>
              </a:lnSpc>
              <a:spcBef>
                <a:spcPts val="900"/>
              </a:spcBef>
              <a:spcAft>
                <a:spcPts val="0"/>
              </a:spcAft>
              <a:buClr>
                <a:srgbClr val="262626"/>
              </a:buClr>
              <a:buSzPts val="2000"/>
              <a:buFont typeface="Arial"/>
              <a:buNone/>
              <a:defRPr b="0" i="1" sz="2000" u="none" cap="none" strike="noStrike">
                <a:solidFill>
                  <a:srgbClr val="262626"/>
                </a:solidFill>
                <a:latin typeface="Corbel"/>
                <a:ea typeface="Corbel"/>
                <a:cs typeface="Corbel"/>
                <a:sym typeface="Corbel"/>
              </a:defRPr>
            </a:lvl5pPr>
            <a:lvl6pPr lvl="5" marR="0" rtl="0" algn="l">
              <a:lnSpc>
                <a:spcPct val="112000"/>
              </a:lnSpc>
              <a:spcBef>
                <a:spcPts val="1300"/>
              </a:spcBef>
              <a:spcAft>
                <a:spcPts val="0"/>
              </a:spcAft>
              <a:buClr>
                <a:srgbClr val="262626"/>
              </a:buClr>
              <a:buSzPts val="2000"/>
              <a:buFont typeface="Corbel"/>
              <a:buNone/>
              <a:defRPr b="0" i="0" sz="2000" u="none" cap="none" strike="noStrike">
                <a:solidFill>
                  <a:srgbClr val="262626"/>
                </a:solidFill>
                <a:latin typeface="Corbel"/>
                <a:ea typeface="Corbel"/>
                <a:cs typeface="Corbel"/>
                <a:sym typeface="Corbel"/>
              </a:defRPr>
            </a:lvl6pPr>
            <a:lvl7pPr lvl="6" marR="0" rtl="0" algn="l">
              <a:lnSpc>
                <a:spcPct val="112000"/>
              </a:lnSpc>
              <a:spcBef>
                <a:spcPts val="1300"/>
              </a:spcBef>
              <a:spcAft>
                <a:spcPts val="0"/>
              </a:spcAft>
              <a:buClr>
                <a:srgbClr val="262626"/>
              </a:buClr>
              <a:buSzPts val="2000"/>
              <a:buFont typeface="Arial"/>
              <a:buNone/>
              <a:defRPr b="0" i="1" sz="2000" u="none" cap="none" strike="noStrike">
                <a:solidFill>
                  <a:srgbClr val="262626"/>
                </a:solidFill>
                <a:latin typeface="Corbel"/>
                <a:ea typeface="Corbel"/>
                <a:cs typeface="Corbel"/>
                <a:sym typeface="Corbel"/>
              </a:defRPr>
            </a:lvl7pPr>
            <a:lvl8pPr lvl="7" marR="0" rtl="0" algn="l">
              <a:lnSpc>
                <a:spcPct val="112000"/>
              </a:lnSpc>
              <a:spcBef>
                <a:spcPts val="1300"/>
              </a:spcBef>
              <a:spcAft>
                <a:spcPts val="0"/>
              </a:spcAft>
              <a:buClr>
                <a:srgbClr val="262626"/>
              </a:buClr>
              <a:buSzPts val="2000"/>
              <a:buFont typeface="Corbel"/>
              <a:buNone/>
              <a:defRPr b="0" i="0" sz="2000" u="none" cap="none" strike="noStrike">
                <a:solidFill>
                  <a:srgbClr val="262626"/>
                </a:solidFill>
                <a:latin typeface="Corbel"/>
                <a:ea typeface="Corbel"/>
                <a:cs typeface="Corbel"/>
                <a:sym typeface="Corbel"/>
              </a:defRPr>
            </a:lvl8pPr>
            <a:lvl9pPr lvl="8" marR="0" rtl="0" algn="l">
              <a:lnSpc>
                <a:spcPct val="112000"/>
              </a:lnSpc>
              <a:spcBef>
                <a:spcPts val="1300"/>
              </a:spcBef>
              <a:spcAft>
                <a:spcPts val="0"/>
              </a:spcAft>
              <a:buClr>
                <a:srgbClr val="262626"/>
              </a:buClr>
              <a:buSzPts val="2000"/>
              <a:buFont typeface="Arial"/>
              <a:buNone/>
              <a:defRPr b="0" i="1" sz="2000" u="none" cap="none" strike="noStrike">
                <a:solidFill>
                  <a:srgbClr val="262626"/>
                </a:solidFill>
                <a:latin typeface="Corbel"/>
                <a:ea typeface="Corbel"/>
                <a:cs typeface="Corbel"/>
                <a:sym typeface="Corbel"/>
              </a:defRPr>
            </a:lvl9pPr>
          </a:lstStyle>
          <a:p/>
        </p:txBody>
      </p:sp>
      <p:sp>
        <p:nvSpPr>
          <p:cNvPr id="96" name="Google Shape;96;p22"/>
          <p:cNvSpPr txBox="1"/>
          <p:nvPr>
            <p:ph idx="1" type="body"/>
          </p:nvPr>
        </p:nvSpPr>
        <p:spPr>
          <a:xfrm>
            <a:off x="758952" y="2621512"/>
            <a:ext cx="3840480" cy="3236976"/>
          </a:xfrm>
          <a:prstGeom prst="rect">
            <a:avLst/>
          </a:prstGeom>
          <a:noFill/>
          <a:ln>
            <a:noFill/>
          </a:ln>
        </p:spPr>
        <p:txBody>
          <a:bodyPr anchorCtr="0" anchor="t" bIns="45700" lIns="91425" spcFirstLastPara="1" rIns="91425" wrap="square" tIns="45700">
            <a:normAutofit/>
          </a:bodyPr>
          <a:lstStyle>
            <a:lvl1pPr indent="-228600" lvl="0" marL="457200" algn="r">
              <a:lnSpc>
                <a:spcPct val="125000"/>
              </a:lnSpc>
              <a:spcBef>
                <a:spcPts val="900"/>
              </a:spcBef>
              <a:spcAft>
                <a:spcPts val="0"/>
              </a:spcAft>
              <a:buClr>
                <a:srgbClr val="262626"/>
              </a:buClr>
              <a:buSzPts val="1600"/>
              <a:buNone/>
              <a:defRPr sz="1600"/>
            </a:lvl1pPr>
            <a:lvl2pPr indent="-228600" lvl="1" marL="914400" algn="l">
              <a:lnSpc>
                <a:spcPct val="112000"/>
              </a:lnSpc>
              <a:spcBef>
                <a:spcPts val="900"/>
              </a:spcBef>
              <a:spcAft>
                <a:spcPts val="0"/>
              </a:spcAft>
              <a:buClr>
                <a:srgbClr val="262626"/>
              </a:buClr>
              <a:buSzPts val="1400"/>
              <a:buNone/>
              <a:defRPr sz="1400"/>
            </a:lvl2pPr>
            <a:lvl3pPr indent="-228600" lvl="2" marL="1371600" algn="l">
              <a:lnSpc>
                <a:spcPct val="112000"/>
              </a:lnSpc>
              <a:spcBef>
                <a:spcPts val="900"/>
              </a:spcBef>
              <a:spcAft>
                <a:spcPts val="0"/>
              </a:spcAft>
              <a:buClr>
                <a:srgbClr val="262626"/>
              </a:buClr>
              <a:buSzPts val="1200"/>
              <a:buNone/>
              <a:defRPr sz="1200"/>
            </a:lvl3pPr>
            <a:lvl4pPr indent="-228600" lvl="3" marL="1828800" algn="l">
              <a:lnSpc>
                <a:spcPct val="112000"/>
              </a:lnSpc>
              <a:spcBef>
                <a:spcPts val="900"/>
              </a:spcBef>
              <a:spcAft>
                <a:spcPts val="0"/>
              </a:spcAft>
              <a:buClr>
                <a:srgbClr val="262626"/>
              </a:buClr>
              <a:buSzPts val="1000"/>
              <a:buNone/>
              <a:defRPr sz="1000"/>
            </a:lvl4pPr>
            <a:lvl5pPr indent="-228600" lvl="4" marL="2286000" algn="l">
              <a:lnSpc>
                <a:spcPct val="112000"/>
              </a:lnSpc>
              <a:spcBef>
                <a:spcPts val="900"/>
              </a:spcBef>
              <a:spcAft>
                <a:spcPts val="0"/>
              </a:spcAft>
              <a:buClr>
                <a:srgbClr val="262626"/>
              </a:buClr>
              <a:buSzPts val="1000"/>
              <a:buNone/>
              <a:defRPr sz="1000"/>
            </a:lvl5pPr>
            <a:lvl6pPr indent="-228600" lvl="5" marL="2743200" algn="l">
              <a:lnSpc>
                <a:spcPct val="112000"/>
              </a:lnSpc>
              <a:spcBef>
                <a:spcPts val="1300"/>
              </a:spcBef>
              <a:spcAft>
                <a:spcPts val="0"/>
              </a:spcAft>
              <a:buClr>
                <a:srgbClr val="262626"/>
              </a:buClr>
              <a:buSzPts val="1000"/>
              <a:buNone/>
              <a:defRPr sz="1000"/>
            </a:lvl6pPr>
            <a:lvl7pPr indent="-228600" lvl="6" marL="3200400" algn="l">
              <a:lnSpc>
                <a:spcPct val="112000"/>
              </a:lnSpc>
              <a:spcBef>
                <a:spcPts val="1300"/>
              </a:spcBef>
              <a:spcAft>
                <a:spcPts val="0"/>
              </a:spcAft>
              <a:buClr>
                <a:srgbClr val="262626"/>
              </a:buClr>
              <a:buSzPts val="1000"/>
              <a:buNone/>
              <a:defRPr sz="1000"/>
            </a:lvl7pPr>
            <a:lvl8pPr indent="-228600" lvl="7" marL="3657600" algn="l">
              <a:lnSpc>
                <a:spcPct val="112000"/>
              </a:lnSpc>
              <a:spcBef>
                <a:spcPts val="1300"/>
              </a:spcBef>
              <a:spcAft>
                <a:spcPts val="0"/>
              </a:spcAft>
              <a:buClr>
                <a:srgbClr val="262626"/>
              </a:buClr>
              <a:buSzPts val="1000"/>
              <a:buNone/>
              <a:defRPr sz="1000"/>
            </a:lvl8pPr>
            <a:lvl9pPr indent="-228600" lvl="8" marL="4114800" algn="l">
              <a:lnSpc>
                <a:spcPct val="112000"/>
              </a:lnSpc>
              <a:spcBef>
                <a:spcPts val="1300"/>
              </a:spcBef>
              <a:spcAft>
                <a:spcPts val="0"/>
              </a:spcAft>
              <a:buClr>
                <a:srgbClr val="262626"/>
              </a:buClr>
              <a:buSzPts val="1000"/>
              <a:buNone/>
              <a:defRPr sz="1000"/>
            </a:lvl9pPr>
          </a:lstStyle>
          <a:p/>
        </p:txBody>
      </p:sp>
      <p:sp>
        <p:nvSpPr>
          <p:cNvPr id="97" name="Google Shape;97;p22"/>
          <p:cNvSpPr txBox="1"/>
          <p:nvPr>
            <p:ph idx="10" type="dt"/>
          </p:nvPr>
        </p:nvSpPr>
        <p:spPr>
          <a:xfrm>
            <a:off x="762001" y="593006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2"/>
          <p:cNvSpPr txBox="1"/>
          <p:nvPr>
            <p:ph idx="11" type="ftr"/>
          </p:nvPr>
        </p:nvSpPr>
        <p:spPr>
          <a:xfrm>
            <a:off x="762001" y="631444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22"/>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00" name="Shape 100"/>
        <p:cNvGrpSpPr/>
        <p:nvPr/>
      </p:nvGrpSpPr>
      <p:grpSpPr>
        <a:xfrm>
          <a:off x="0" y="0"/>
          <a:ext cx="0" cy="0"/>
          <a:chOff x="0" y="0"/>
          <a:chExt cx="0" cy="0"/>
        </a:xfrm>
      </p:grpSpPr>
      <p:sp>
        <p:nvSpPr>
          <p:cNvPr id="101" name="Google Shape;101;p23"/>
          <p:cNvSpPr txBox="1"/>
          <p:nvPr>
            <p:ph type="title"/>
          </p:nvPr>
        </p:nvSpPr>
        <p:spPr>
          <a:xfrm>
            <a:off x="762000" y="559678"/>
            <a:ext cx="3833906" cy="4952492"/>
          </a:xfrm>
          <a:prstGeom prst="rect">
            <a:avLst/>
          </a:prstGeom>
          <a:noFill/>
          <a:ln>
            <a:noFill/>
          </a:ln>
        </p:spPr>
        <p:txBody>
          <a:bodyPr anchorCtr="0" anchor="t" bIns="45700" lIns="91425" spcFirstLastPara="1" rIns="91425" wrap="square" tIns="45700">
            <a:normAutofit/>
          </a:bodyPr>
          <a:lstStyle>
            <a:lvl1pPr lvl="0" algn="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23"/>
          <p:cNvSpPr txBox="1"/>
          <p:nvPr>
            <p:ph idx="1" type="body"/>
          </p:nvPr>
        </p:nvSpPr>
        <p:spPr>
          <a:xfrm rot="5400000">
            <a:off x="5513727" y="307952"/>
            <a:ext cx="5584142" cy="6248398"/>
          </a:xfrm>
          <a:prstGeom prst="rect">
            <a:avLst/>
          </a:prstGeom>
          <a:noFill/>
          <a:ln>
            <a:noFill/>
          </a:ln>
        </p:spPr>
        <p:txBody>
          <a:bodyPr anchorCtr="0" anchor="t" bIns="45700" lIns="91425" spcFirstLastPara="1" rIns="91425" wrap="square" tIns="45700">
            <a:normAutofit/>
          </a:bodyPr>
          <a:lstStyle>
            <a:lvl1pPr indent="-342900" lvl="0" marL="457200" algn="l">
              <a:lnSpc>
                <a:spcPct val="112000"/>
              </a:lnSpc>
              <a:spcBef>
                <a:spcPts val="900"/>
              </a:spcBef>
              <a:spcAft>
                <a:spcPts val="0"/>
              </a:spcAft>
              <a:buClr>
                <a:srgbClr val="262626"/>
              </a:buClr>
              <a:buSzPts val="1800"/>
              <a:buChar char="•"/>
              <a:defRPr/>
            </a:lvl1pPr>
            <a:lvl2pPr indent="-342900" lvl="1" marL="914400" algn="l">
              <a:lnSpc>
                <a:spcPct val="112000"/>
              </a:lnSpc>
              <a:spcBef>
                <a:spcPts val="900"/>
              </a:spcBef>
              <a:spcAft>
                <a:spcPts val="0"/>
              </a:spcAft>
              <a:buClr>
                <a:srgbClr val="262626"/>
              </a:buClr>
              <a:buSzPts val="1800"/>
              <a:buChar char="–"/>
              <a:defRPr/>
            </a:lvl2pPr>
            <a:lvl3pPr indent="-342900" lvl="2" marL="1371600" algn="l">
              <a:lnSpc>
                <a:spcPct val="112000"/>
              </a:lnSpc>
              <a:spcBef>
                <a:spcPts val="900"/>
              </a:spcBef>
              <a:spcAft>
                <a:spcPts val="0"/>
              </a:spcAft>
              <a:buClr>
                <a:srgbClr val="262626"/>
              </a:buClr>
              <a:buSzPts val="1800"/>
              <a:buChar char="•"/>
              <a:defRPr/>
            </a:lvl3pPr>
            <a:lvl4pPr indent="-342900" lvl="3" marL="1828800" algn="l">
              <a:lnSpc>
                <a:spcPct val="112000"/>
              </a:lnSpc>
              <a:spcBef>
                <a:spcPts val="900"/>
              </a:spcBef>
              <a:spcAft>
                <a:spcPts val="0"/>
              </a:spcAft>
              <a:buClr>
                <a:srgbClr val="262626"/>
              </a:buClr>
              <a:buSzPts val="1800"/>
              <a:buChar char="–"/>
              <a:defRPr/>
            </a:lvl4pPr>
            <a:lvl5pPr indent="-342900" lvl="4" marL="2286000" algn="l">
              <a:lnSpc>
                <a:spcPct val="112000"/>
              </a:lnSpc>
              <a:spcBef>
                <a:spcPts val="900"/>
              </a:spcBef>
              <a:spcAft>
                <a:spcPts val="0"/>
              </a:spcAft>
              <a:buClr>
                <a:srgbClr val="262626"/>
              </a:buClr>
              <a:buSzPts val="1800"/>
              <a:buChar char="•"/>
              <a:defRPr/>
            </a:lvl5pPr>
            <a:lvl6pPr indent="-342900" lvl="5" marL="2743200" algn="l">
              <a:lnSpc>
                <a:spcPct val="112000"/>
              </a:lnSpc>
              <a:spcBef>
                <a:spcPts val="1300"/>
              </a:spcBef>
              <a:spcAft>
                <a:spcPts val="0"/>
              </a:spcAft>
              <a:buClr>
                <a:srgbClr val="262626"/>
              </a:buClr>
              <a:buSzPts val="1800"/>
              <a:buChar char="–"/>
              <a:defRPr/>
            </a:lvl6pPr>
            <a:lvl7pPr indent="-342900" lvl="6" marL="3200400" algn="l">
              <a:lnSpc>
                <a:spcPct val="112000"/>
              </a:lnSpc>
              <a:spcBef>
                <a:spcPts val="1300"/>
              </a:spcBef>
              <a:spcAft>
                <a:spcPts val="0"/>
              </a:spcAft>
              <a:buClr>
                <a:srgbClr val="262626"/>
              </a:buClr>
              <a:buSzPts val="1800"/>
              <a:buChar char="•"/>
              <a:defRPr/>
            </a:lvl7pPr>
            <a:lvl8pPr indent="-342900" lvl="7" marL="3657600" algn="l">
              <a:lnSpc>
                <a:spcPct val="112000"/>
              </a:lnSpc>
              <a:spcBef>
                <a:spcPts val="1300"/>
              </a:spcBef>
              <a:spcAft>
                <a:spcPts val="0"/>
              </a:spcAft>
              <a:buClr>
                <a:srgbClr val="262626"/>
              </a:buClr>
              <a:buSzPts val="1800"/>
              <a:buChar char="–"/>
              <a:defRPr/>
            </a:lvl8pPr>
            <a:lvl9pPr indent="-342900" lvl="8" marL="4114800" algn="l">
              <a:lnSpc>
                <a:spcPct val="112000"/>
              </a:lnSpc>
              <a:spcBef>
                <a:spcPts val="1300"/>
              </a:spcBef>
              <a:spcAft>
                <a:spcPts val="0"/>
              </a:spcAft>
              <a:buClr>
                <a:srgbClr val="262626"/>
              </a:buClr>
              <a:buSzPts val="1800"/>
              <a:buChar char="•"/>
              <a:defRPr/>
            </a:lvl9pPr>
          </a:lstStyle>
          <a:p/>
        </p:txBody>
      </p:sp>
      <p:sp>
        <p:nvSpPr>
          <p:cNvPr id="103" name="Google Shape;103;p23"/>
          <p:cNvSpPr txBox="1"/>
          <p:nvPr>
            <p:ph idx="10" type="dt"/>
          </p:nvPr>
        </p:nvSpPr>
        <p:spPr>
          <a:xfrm>
            <a:off x="762001" y="593006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23"/>
          <p:cNvSpPr txBox="1"/>
          <p:nvPr>
            <p:ph idx="11" type="ftr"/>
          </p:nvPr>
        </p:nvSpPr>
        <p:spPr>
          <a:xfrm>
            <a:off x="762001" y="631444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23"/>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06" name="Shape 106"/>
        <p:cNvGrpSpPr/>
        <p:nvPr/>
      </p:nvGrpSpPr>
      <p:grpSpPr>
        <a:xfrm>
          <a:off x="0" y="0"/>
          <a:ext cx="0" cy="0"/>
          <a:chOff x="0" y="0"/>
          <a:chExt cx="0" cy="0"/>
        </a:xfrm>
      </p:grpSpPr>
      <p:sp>
        <p:nvSpPr>
          <p:cNvPr id="107" name="Google Shape;107;p24" title="Page Number Shape"/>
          <p:cNvSpPr/>
          <p:nvPr/>
        </p:nvSpPr>
        <p:spPr>
          <a:xfrm>
            <a:off x="11784011" y="5380580"/>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a:noFill/>
          </a:ln>
        </p:spPr>
      </p:sp>
      <p:sp>
        <p:nvSpPr>
          <p:cNvPr id="108" name="Google Shape;108;p24"/>
          <p:cNvSpPr txBox="1"/>
          <p:nvPr>
            <p:ph type="title"/>
          </p:nvPr>
        </p:nvSpPr>
        <p:spPr>
          <a:xfrm rot="5400000">
            <a:off x="6875047" y="1758649"/>
            <a:ext cx="4678106" cy="2446670"/>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rgbClr val="262626"/>
              </a:buClr>
              <a:buSzPts val="5000"/>
              <a:buFont typeface="Century Schoolbook"/>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 name="Google Shape;109;p24"/>
          <p:cNvSpPr txBox="1"/>
          <p:nvPr>
            <p:ph idx="1" type="body"/>
          </p:nvPr>
        </p:nvSpPr>
        <p:spPr>
          <a:xfrm rot="5400000">
            <a:off x="2034487" y="-553354"/>
            <a:ext cx="4678105" cy="7070678"/>
          </a:xfrm>
          <a:prstGeom prst="rect">
            <a:avLst/>
          </a:prstGeom>
          <a:noFill/>
          <a:ln>
            <a:noFill/>
          </a:ln>
        </p:spPr>
        <p:txBody>
          <a:bodyPr anchorCtr="0" anchor="t" bIns="45700" lIns="91425" spcFirstLastPara="1" rIns="91425" wrap="square" tIns="45700">
            <a:normAutofit/>
          </a:bodyPr>
          <a:lstStyle>
            <a:lvl1pPr indent="-342900" lvl="0" marL="457200" algn="l">
              <a:lnSpc>
                <a:spcPct val="112000"/>
              </a:lnSpc>
              <a:spcBef>
                <a:spcPts val="900"/>
              </a:spcBef>
              <a:spcAft>
                <a:spcPts val="0"/>
              </a:spcAft>
              <a:buClr>
                <a:srgbClr val="262626"/>
              </a:buClr>
              <a:buSzPts val="1800"/>
              <a:buChar char="•"/>
              <a:defRPr/>
            </a:lvl1pPr>
            <a:lvl2pPr indent="-342900" lvl="1" marL="914400" algn="l">
              <a:lnSpc>
                <a:spcPct val="112000"/>
              </a:lnSpc>
              <a:spcBef>
                <a:spcPts val="900"/>
              </a:spcBef>
              <a:spcAft>
                <a:spcPts val="0"/>
              </a:spcAft>
              <a:buClr>
                <a:srgbClr val="262626"/>
              </a:buClr>
              <a:buSzPts val="1800"/>
              <a:buChar char="–"/>
              <a:defRPr/>
            </a:lvl2pPr>
            <a:lvl3pPr indent="-342900" lvl="2" marL="1371600" algn="l">
              <a:lnSpc>
                <a:spcPct val="112000"/>
              </a:lnSpc>
              <a:spcBef>
                <a:spcPts val="900"/>
              </a:spcBef>
              <a:spcAft>
                <a:spcPts val="0"/>
              </a:spcAft>
              <a:buClr>
                <a:srgbClr val="262626"/>
              </a:buClr>
              <a:buSzPts val="1800"/>
              <a:buChar char="•"/>
              <a:defRPr/>
            </a:lvl3pPr>
            <a:lvl4pPr indent="-342900" lvl="3" marL="1828800" algn="l">
              <a:lnSpc>
                <a:spcPct val="112000"/>
              </a:lnSpc>
              <a:spcBef>
                <a:spcPts val="900"/>
              </a:spcBef>
              <a:spcAft>
                <a:spcPts val="0"/>
              </a:spcAft>
              <a:buClr>
                <a:srgbClr val="262626"/>
              </a:buClr>
              <a:buSzPts val="1800"/>
              <a:buChar char="–"/>
              <a:defRPr/>
            </a:lvl4pPr>
            <a:lvl5pPr indent="-342900" lvl="4" marL="2286000" algn="l">
              <a:lnSpc>
                <a:spcPct val="112000"/>
              </a:lnSpc>
              <a:spcBef>
                <a:spcPts val="900"/>
              </a:spcBef>
              <a:spcAft>
                <a:spcPts val="0"/>
              </a:spcAft>
              <a:buClr>
                <a:srgbClr val="262626"/>
              </a:buClr>
              <a:buSzPts val="1800"/>
              <a:buChar char="•"/>
              <a:defRPr/>
            </a:lvl5pPr>
            <a:lvl6pPr indent="-342900" lvl="5" marL="2743200" algn="l">
              <a:lnSpc>
                <a:spcPct val="112000"/>
              </a:lnSpc>
              <a:spcBef>
                <a:spcPts val="1300"/>
              </a:spcBef>
              <a:spcAft>
                <a:spcPts val="0"/>
              </a:spcAft>
              <a:buClr>
                <a:srgbClr val="262626"/>
              </a:buClr>
              <a:buSzPts val="1800"/>
              <a:buChar char="–"/>
              <a:defRPr/>
            </a:lvl6pPr>
            <a:lvl7pPr indent="-342900" lvl="6" marL="3200400" algn="l">
              <a:lnSpc>
                <a:spcPct val="112000"/>
              </a:lnSpc>
              <a:spcBef>
                <a:spcPts val="1300"/>
              </a:spcBef>
              <a:spcAft>
                <a:spcPts val="0"/>
              </a:spcAft>
              <a:buClr>
                <a:srgbClr val="262626"/>
              </a:buClr>
              <a:buSzPts val="1800"/>
              <a:buChar char="•"/>
              <a:defRPr/>
            </a:lvl7pPr>
            <a:lvl8pPr indent="-342900" lvl="7" marL="3657600" algn="l">
              <a:lnSpc>
                <a:spcPct val="112000"/>
              </a:lnSpc>
              <a:spcBef>
                <a:spcPts val="1300"/>
              </a:spcBef>
              <a:spcAft>
                <a:spcPts val="0"/>
              </a:spcAft>
              <a:buClr>
                <a:srgbClr val="262626"/>
              </a:buClr>
              <a:buSzPts val="1800"/>
              <a:buChar char="–"/>
              <a:defRPr/>
            </a:lvl8pPr>
            <a:lvl9pPr indent="-342900" lvl="8" marL="4114800" algn="l">
              <a:lnSpc>
                <a:spcPct val="112000"/>
              </a:lnSpc>
              <a:spcBef>
                <a:spcPts val="1300"/>
              </a:spcBef>
              <a:spcAft>
                <a:spcPts val="0"/>
              </a:spcAft>
              <a:buClr>
                <a:srgbClr val="262626"/>
              </a:buClr>
              <a:buSzPts val="1800"/>
              <a:buChar char="•"/>
              <a:defRPr/>
            </a:lvl9pPr>
          </a:lstStyle>
          <a:p/>
        </p:txBody>
      </p:sp>
      <p:sp>
        <p:nvSpPr>
          <p:cNvPr id="110" name="Google Shape;110;p24"/>
          <p:cNvSpPr txBox="1"/>
          <p:nvPr>
            <p:ph idx="10" type="dt"/>
          </p:nvPr>
        </p:nvSpPr>
        <p:spPr>
          <a:xfrm>
            <a:off x="6536187" y="5927131"/>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24"/>
          <p:cNvSpPr txBox="1"/>
          <p:nvPr>
            <p:ph idx="11" type="ftr"/>
          </p:nvPr>
        </p:nvSpPr>
        <p:spPr>
          <a:xfrm>
            <a:off x="6536187" y="6315949"/>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24"/>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13" name="Google Shape;113;p24" title="Horizontal Rule Line"/>
          <p:cNvCxnSpPr/>
          <p:nvPr/>
        </p:nvCxnSpPr>
        <p:spPr>
          <a:xfrm>
            <a:off x="0" y="6199730"/>
            <a:ext cx="10260011" cy="0"/>
          </a:xfrm>
          <a:prstGeom prst="straightConnector1">
            <a:avLst/>
          </a:prstGeom>
          <a:noFill/>
          <a:ln cap="flat" cmpd="sng" w="25400">
            <a:solidFill>
              <a:srgbClr val="262626"/>
            </a:solidFill>
            <a:prstDash val="solid"/>
            <a:round/>
            <a:headEnd len="sm" w="sm" type="none"/>
            <a:tailEnd len="sm" w="sm" type="none"/>
          </a:ln>
        </p:spPr>
      </p:cxnSp>
    </p:spTree>
  </p:cSld>
  <p:clrMapOvr>
    <a:masterClrMapping/>
  </p:clrMapOvr>
  <p:extLst>
    <p:ext uri="{DCECCB84-F9BA-43D5-87BE-67443E8EF086}">
      <p15:sldGuideLst>
        <p15:guide id="1" pos="6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15"/>
          <p:cNvSpPr txBox="1"/>
          <p:nvPr>
            <p:ph type="title"/>
          </p:nvPr>
        </p:nvSpPr>
        <p:spPr>
          <a:xfrm>
            <a:off x="762000" y="559678"/>
            <a:ext cx="3833906" cy="4952492"/>
          </a:xfrm>
          <a:prstGeom prst="rect">
            <a:avLst/>
          </a:prstGeom>
          <a:noFill/>
          <a:ln>
            <a:noFill/>
          </a:ln>
        </p:spPr>
        <p:txBody>
          <a:bodyPr anchorCtr="0" anchor="t" bIns="45700" lIns="91425" spcFirstLastPara="1" rIns="91425" wrap="square" tIns="45700">
            <a:normAutofit/>
          </a:bodyPr>
          <a:lstStyle>
            <a:lvl1pPr lvl="0" algn="r">
              <a:lnSpc>
                <a:spcPct val="90000"/>
              </a:lnSpc>
              <a:spcBef>
                <a:spcPts val="0"/>
              </a:spcBef>
              <a:spcAft>
                <a:spcPts val="0"/>
              </a:spcAft>
              <a:buClr>
                <a:srgbClr val="FEFEF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15"/>
          <p:cNvSpPr txBox="1"/>
          <p:nvPr>
            <p:ph idx="1" type="body"/>
          </p:nvPr>
        </p:nvSpPr>
        <p:spPr>
          <a:xfrm>
            <a:off x="5181600" y="569066"/>
            <a:ext cx="6248398" cy="5655156"/>
          </a:xfrm>
          <a:prstGeom prst="rect">
            <a:avLst/>
          </a:prstGeom>
          <a:noFill/>
          <a:ln>
            <a:noFill/>
          </a:ln>
        </p:spPr>
        <p:txBody>
          <a:bodyPr anchorCtr="0" anchor="t" bIns="45700" lIns="91425" spcFirstLastPara="1" rIns="91425" wrap="square" tIns="45700">
            <a:normAutofit/>
          </a:bodyPr>
          <a:lstStyle>
            <a:lvl1pPr indent="-342900" lvl="0" marL="457200" algn="l">
              <a:lnSpc>
                <a:spcPct val="112000"/>
              </a:lnSpc>
              <a:spcBef>
                <a:spcPts val="900"/>
              </a:spcBef>
              <a:spcAft>
                <a:spcPts val="0"/>
              </a:spcAft>
              <a:buClr>
                <a:srgbClr val="FEFEFE"/>
              </a:buClr>
              <a:buSzPts val="1800"/>
              <a:buChar char="•"/>
              <a:defRPr/>
            </a:lvl1pPr>
            <a:lvl2pPr indent="-342900" lvl="1" marL="914400" algn="l">
              <a:lnSpc>
                <a:spcPct val="112000"/>
              </a:lnSpc>
              <a:spcBef>
                <a:spcPts val="900"/>
              </a:spcBef>
              <a:spcAft>
                <a:spcPts val="0"/>
              </a:spcAft>
              <a:buClr>
                <a:srgbClr val="FEFEFE"/>
              </a:buClr>
              <a:buSzPts val="1800"/>
              <a:buChar char="–"/>
              <a:defRPr/>
            </a:lvl2pPr>
            <a:lvl3pPr indent="-342900" lvl="2" marL="1371600" algn="l">
              <a:lnSpc>
                <a:spcPct val="112000"/>
              </a:lnSpc>
              <a:spcBef>
                <a:spcPts val="900"/>
              </a:spcBef>
              <a:spcAft>
                <a:spcPts val="0"/>
              </a:spcAft>
              <a:buClr>
                <a:srgbClr val="FEFEFE"/>
              </a:buClr>
              <a:buSzPts val="1800"/>
              <a:buChar char="•"/>
              <a:defRPr/>
            </a:lvl3pPr>
            <a:lvl4pPr indent="-342900" lvl="3" marL="1828800" algn="l">
              <a:lnSpc>
                <a:spcPct val="112000"/>
              </a:lnSpc>
              <a:spcBef>
                <a:spcPts val="900"/>
              </a:spcBef>
              <a:spcAft>
                <a:spcPts val="0"/>
              </a:spcAft>
              <a:buClr>
                <a:srgbClr val="FEFEFE"/>
              </a:buClr>
              <a:buSzPts val="1800"/>
              <a:buChar char="–"/>
              <a:defRPr/>
            </a:lvl4pPr>
            <a:lvl5pPr indent="-342900" lvl="4" marL="2286000" algn="l">
              <a:lnSpc>
                <a:spcPct val="112000"/>
              </a:lnSpc>
              <a:spcBef>
                <a:spcPts val="900"/>
              </a:spcBef>
              <a:spcAft>
                <a:spcPts val="0"/>
              </a:spcAft>
              <a:buClr>
                <a:srgbClr val="FEFEFE"/>
              </a:buClr>
              <a:buSzPts val="1800"/>
              <a:buChar char="•"/>
              <a:defRPr/>
            </a:lvl5pPr>
            <a:lvl6pPr indent="-342900" lvl="5" marL="2743200" algn="l">
              <a:lnSpc>
                <a:spcPct val="112000"/>
              </a:lnSpc>
              <a:spcBef>
                <a:spcPts val="1300"/>
              </a:spcBef>
              <a:spcAft>
                <a:spcPts val="0"/>
              </a:spcAft>
              <a:buClr>
                <a:srgbClr val="FEFEFE"/>
              </a:buClr>
              <a:buSzPts val="1800"/>
              <a:buChar char="–"/>
              <a:defRPr/>
            </a:lvl6pPr>
            <a:lvl7pPr indent="-342900" lvl="6" marL="3200400" algn="l">
              <a:lnSpc>
                <a:spcPct val="112000"/>
              </a:lnSpc>
              <a:spcBef>
                <a:spcPts val="1300"/>
              </a:spcBef>
              <a:spcAft>
                <a:spcPts val="0"/>
              </a:spcAft>
              <a:buClr>
                <a:srgbClr val="FEFEFE"/>
              </a:buClr>
              <a:buSzPts val="1800"/>
              <a:buChar char="•"/>
              <a:defRPr/>
            </a:lvl7pPr>
            <a:lvl8pPr indent="-342900" lvl="7" marL="3657600" algn="l">
              <a:lnSpc>
                <a:spcPct val="112000"/>
              </a:lnSpc>
              <a:spcBef>
                <a:spcPts val="1300"/>
              </a:spcBef>
              <a:spcAft>
                <a:spcPts val="0"/>
              </a:spcAft>
              <a:buClr>
                <a:srgbClr val="FEFEFE"/>
              </a:buClr>
              <a:buSzPts val="1800"/>
              <a:buChar char="–"/>
              <a:defRPr/>
            </a:lvl8pPr>
            <a:lvl9pPr indent="-342900" lvl="8" marL="4114800" algn="l">
              <a:lnSpc>
                <a:spcPct val="112000"/>
              </a:lnSpc>
              <a:spcBef>
                <a:spcPts val="1300"/>
              </a:spcBef>
              <a:spcAft>
                <a:spcPts val="0"/>
              </a:spcAft>
              <a:buClr>
                <a:srgbClr val="FEFEFE"/>
              </a:buClr>
              <a:buSzPts val="1800"/>
              <a:buChar char="•"/>
              <a:defRPr/>
            </a:lvl9pPr>
          </a:lstStyle>
          <a:p/>
        </p:txBody>
      </p:sp>
      <p:sp>
        <p:nvSpPr>
          <p:cNvPr id="28" name="Google Shape;28;p15"/>
          <p:cNvSpPr txBox="1"/>
          <p:nvPr>
            <p:ph idx="10" type="dt"/>
          </p:nvPr>
        </p:nvSpPr>
        <p:spPr>
          <a:xfrm>
            <a:off x="762001" y="593006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5"/>
          <p:cNvSpPr txBox="1"/>
          <p:nvPr>
            <p:ph idx="11" type="ftr"/>
          </p:nvPr>
        </p:nvSpPr>
        <p:spPr>
          <a:xfrm>
            <a:off x="762001" y="631444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5"/>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bg>
      <p:bgPr>
        <a:solidFill>
          <a:schemeClr val="dk2"/>
        </a:solidFill>
      </p:bgPr>
    </p:bg>
    <p:spTree>
      <p:nvGrpSpPr>
        <p:cNvPr id="39" name="Shape 39"/>
        <p:cNvGrpSpPr/>
        <p:nvPr/>
      </p:nvGrpSpPr>
      <p:grpSpPr>
        <a:xfrm>
          <a:off x="0" y="0"/>
          <a:ext cx="0" cy="0"/>
          <a:chOff x="0" y="0"/>
          <a:chExt cx="0" cy="0"/>
        </a:xfrm>
      </p:grpSpPr>
      <p:sp>
        <p:nvSpPr>
          <p:cNvPr id="40" name="Google Shape;40;p12" title="Page Number Shape"/>
          <p:cNvSpPr/>
          <p:nvPr/>
        </p:nvSpPr>
        <p:spPr>
          <a:xfrm>
            <a:off x="11784011" y="1189204"/>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lt2"/>
          </a:solidFill>
          <a:ln>
            <a:noFill/>
          </a:ln>
        </p:spPr>
      </p:sp>
      <p:sp>
        <p:nvSpPr>
          <p:cNvPr id="41" name="Google Shape;41;p12"/>
          <p:cNvSpPr txBox="1"/>
          <p:nvPr>
            <p:ph type="ctrTitle"/>
          </p:nvPr>
        </p:nvSpPr>
        <p:spPr>
          <a:xfrm>
            <a:off x="1088913" y="1143293"/>
            <a:ext cx="7034362" cy="4268965"/>
          </a:xfrm>
          <a:prstGeom prst="rect">
            <a:avLst/>
          </a:prstGeom>
          <a:noFill/>
          <a:ln>
            <a:noFill/>
          </a:ln>
        </p:spPr>
        <p:txBody>
          <a:bodyPr anchorCtr="0" anchor="t" bIns="45700" lIns="91425" spcFirstLastPara="1" rIns="91425" wrap="square" tIns="45700">
            <a:normAutofit/>
          </a:bodyPr>
          <a:lstStyle>
            <a:lvl1pPr lvl="0" algn="l">
              <a:lnSpc>
                <a:spcPct val="85000"/>
              </a:lnSpc>
              <a:spcBef>
                <a:spcPts val="0"/>
              </a:spcBef>
              <a:spcAft>
                <a:spcPts val="0"/>
              </a:spcAft>
              <a:buClr>
                <a:schemeClr val="lt2"/>
              </a:buClr>
              <a:buSzPts val="7700"/>
              <a:buFont typeface="Century Schoolbook"/>
              <a:buNone/>
              <a:defRPr sz="7700" cap="none">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2"/>
          <p:cNvSpPr txBox="1"/>
          <p:nvPr>
            <p:ph idx="1" type="subTitle"/>
          </p:nvPr>
        </p:nvSpPr>
        <p:spPr>
          <a:xfrm>
            <a:off x="1088914" y="5537925"/>
            <a:ext cx="7034362" cy="706355"/>
          </a:xfrm>
          <a:prstGeom prst="rect">
            <a:avLst/>
          </a:prstGeom>
          <a:noFill/>
          <a:ln>
            <a:noFill/>
          </a:ln>
        </p:spPr>
        <p:txBody>
          <a:bodyPr anchorCtr="0" anchor="t" bIns="45700" lIns="91425" spcFirstLastPara="1" rIns="91425" wrap="square" tIns="45700">
            <a:normAutofit/>
          </a:bodyPr>
          <a:lstStyle>
            <a:lvl1pPr lvl="0" algn="l">
              <a:lnSpc>
                <a:spcPct val="114000"/>
              </a:lnSpc>
              <a:spcBef>
                <a:spcPts val="0"/>
              </a:spcBef>
              <a:spcAft>
                <a:spcPts val="0"/>
              </a:spcAft>
              <a:buClr>
                <a:schemeClr val="lt2"/>
              </a:buClr>
              <a:buSzPts val="2000"/>
              <a:buNone/>
              <a:defRPr b="0" i="1" sz="2000">
                <a:solidFill>
                  <a:schemeClr val="lt2"/>
                </a:solidFill>
              </a:defRPr>
            </a:lvl1pPr>
            <a:lvl2pPr lvl="1" algn="ctr">
              <a:lnSpc>
                <a:spcPct val="112000"/>
              </a:lnSpc>
              <a:spcBef>
                <a:spcPts val="900"/>
              </a:spcBef>
              <a:spcAft>
                <a:spcPts val="0"/>
              </a:spcAft>
              <a:buClr>
                <a:srgbClr val="FEFEFE"/>
              </a:buClr>
              <a:buSzPts val="2000"/>
              <a:buNone/>
              <a:defRPr sz="2000"/>
            </a:lvl2pPr>
            <a:lvl3pPr lvl="2" algn="ctr">
              <a:lnSpc>
                <a:spcPct val="112000"/>
              </a:lnSpc>
              <a:spcBef>
                <a:spcPts val="900"/>
              </a:spcBef>
              <a:spcAft>
                <a:spcPts val="0"/>
              </a:spcAft>
              <a:buClr>
                <a:srgbClr val="FEFEFE"/>
              </a:buClr>
              <a:buSzPts val="1800"/>
              <a:buNone/>
              <a:defRPr sz="1800"/>
            </a:lvl3pPr>
            <a:lvl4pPr lvl="3" algn="ctr">
              <a:lnSpc>
                <a:spcPct val="112000"/>
              </a:lnSpc>
              <a:spcBef>
                <a:spcPts val="900"/>
              </a:spcBef>
              <a:spcAft>
                <a:spcPts val="0"/>
              </a:spcAft>
              <a:buClr>
                <a:srgbClr val="FEFEFE"/>
              </a:buClr>
              <a:buSzPts val="1600"/>
              <a:buNone/>
              <a:defRPr sz="1600"/>
            </a:lvl4pPr>
            <a:lvl5pPr lvl="4" algn="ctr">
              <a:lnSpc>
                <a:spcPct val="112000"/>
              </a:lnSpc>
              <a:spcBef>
                <a:spcPts val="900"/>
              </a:spcBef>
              <a:spcAft>
                <a:spcPts val="0"/>
              </a:spcAft>
              <a:buClr>
                <a:srgbClr val="FEFEFE"/>
              </a:buClr>
              <a:buSzPts val="1600"/>
              <a:buNone/>
              <a:defRPr sz="1600"/>
            </a:lvl5pPr>
            <a:lvl6pPr lvl="5" algn="ctr">
              <a:lnSpc>
                <a:spcPct val="112000"/>
              </a:lnSpc>
              <a:spcBef>
                <a:spcPts val="1300"/>
              </a:spcBef>
              <a:spcAft>
                <a:spcPts val="0"/>
              </a:spcAft>
              <a:buClr>
                <a:srgbClr val="FEFEFE"/>
              </a:buClr>
              <a:buSzPts val="1600"/>
              <a:buNone/>
              <a:defRPr sz="1600"/>
            </a:lvl6pPr>
            <a:lvl7pPr lvl="6" algn="ctr">
              <a:lnSpc>
                <a:spcPct val="112000"/>
              </a:lnSpc>
              <a:spcBef>
                <a:spcPts val="1300"/>
              </a:spcBef>
              <a:spcAft>
                <a:spcPts val="0"/>
              </a:spcAft>
              <a:buClr>
                <a:srgbClr val="FEFEFE"/>
              </a:buClr>
              <a:buSzPts val="1600"/>
              <a:buNone/>
              <a:defRPr sz="1600"/>
            </a:lvl7pPr>
            <a:lvl8pPr lvl="7" algn="ctr">
              <a:lnSpc>
                <a:spcPct val="112000"/>
              </a:lnSpc>
              <a:spcBef>
                <a:spcPts val="1300"/>
              </a:spcBef>
              <a:spcAft>
                <a:spcPts val="0"/>
              </a:spcAft>
              <a:buClr>
                <a:srgbClr val="FEFEFE"/>
              </a:buClr>
              <a:buSzPts val="1600"/>
              <a:buNone/>
              <a:defRPr sz="1600"/>
            </a:lvl8pPr>
            <a:lvl9pPr lvl="8" algn="ctr">
              <a:lnSpc>
                <a:spcPct val="112000"/>
              </a:lnSpc>
              <a:spcBef>
                <a:spcPts val="1300"/>
              </a:spcBef>
              <a:spcAft>
                <a:spcPts val="0"/>
              </a:spcAft>
              <a:buClr>
                <a:srgbClr val="FEFEFE"/>
              </a:buClr>
              <a:buSzPts val="1600"/>
              <a:buNone/>
              <a:defRPr sz="1600"/>
            </a:lvl9pPr>
          </a:lstStyle>
          <a:p/>
        </p:txBody>
      </p:sp>
      <p:sp>
        <p:nvSpPr>
          <p:cNvPr id="43" name="Google Shape;43;p12"/>
          <p:cNvSpPr txBox="1"/>
          <p:nvPr>
            <p:ph idx="10" type="dt"/>
          </p:nvPr>
        </p:nvSpPr>
        <p:spPr>
          <a:xfrm>
            <a:off x="1088913" y="6314440"/>
            <a:ext cx="1596622"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sz="1200">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2"/>
          <p:cNvSpPr txBox="1"/>
          <p:nvPr>
            <p:ph idx="11" type="ftr"/>
          </p:nvPr>
        </p:nvSpPr>
        <p:spPr>
          <a:xfrm>
            <a:off x="3000591" y="6314440"/>
            <a:ext cx="5122683" cy="365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0">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2"/>
          <p:cNvSpPr txBox="1"/>
          <p:nvPr>
            <p:ph idx="12" type="sldNum"/>
          </p:nvPr>
        </p:nvSpPr>
        <p:spPr>
          <a:xfrm>
            <a:off x="11784011" y="1416216"/>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1pPr>
            <a:lvl2pPr indent="0" lvl="1"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2pPr>
            <a:lvl3pPr indent="0" lvl="2"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3pPr>
            <a:lvl4pPr indent="0" lvl="3"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4pPr>
            <a:lvl5pPr indent="0" lvl="4"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5pPr>
            <a:lvl6pPr indent="0" lvl="5"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6pPr>
            <a:lvl7pPr indent="0" lvl="6"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7pPr>
            <a:lvl8pPr indent="0" lvl="7"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8pPr>
            <a:lvl9pPr indent="0" lvl="8" marL="0" algn="r">
              <a:spcBef>
                <a:spcPts val="0"/>
              </a:spcBef>
              <a:buNone/>
              <a:defRPr b="0" i="1" sz="1200" u="none" cap="none" strike="noStrike">
                <a:solidFill>
                  <a:schemeClr val="dk2"/>
                </a:solidFill>
                <a:latin typeface="Century Schoolbook"/>
                <a:ea typeface="Century Schoolbook"/>
                <a:cs typeface="Century Schoolbook"/>
                <a:sym typeface="Century Schoolbook"/>
              </a:defRPr>
            </a:lvl9pPr>
          </a:lstStyle>
          <a:p>
            <a:pPr indent="0" lvl="0" marL="0" rtl="0" algn="r">
              <a:spcBef>
                <a:spcPts val="0"/>
              </a:spcBef>
              <a:spcAft>
                <a:spcPts val="0"/>
              </a:spcAft>
              <a:buNone/>
            </a:pPr>
            <a:fld id="{00000000-1234-1234-1234-123412341234}" type="slidenum">
              <a:rPr lang="en-US"/>
              <a:t>‹#›</a:t>
            </a:fld>
            <a:endParaRPr/>
          </a:p>
        </p:txBody>
      </p:sp>
      <p:cxnSp>
        <p:nvCxnSpPr>
          <p:cNvPr id="46" name="Google Shape;46;p12" title="Verticle Rule Line"/>
          <p:cNvCxnSpPr/>
          <p:nvPr/>
        </p:nvCxnSpPr>
        <p:spPr>
          <a:xfrm>
            <a:off x="773855" y="1257300"/>
            <a:ext cx="0" cy="5600700"/>
          </a:xfrm>
          <a:prstGeom prst="straightConnector1">
            <a:avLst/>
          </a:prstGeom>
          <a:noFill/>
          <a:ln cap="flat" cmpd="sng" w="25400">
            <a:solidFill>
              <a:schemeClr val="lt2"/>
            </a:solidFill>
            <a:prstDash val="solid"/>
            <a:round/>
            <a:headEnd len="sm" w="sm" type="none"/>
            <a:tailEnd len="sm" w="sm" type="none"/>
          </a:ln>
        </p:spPr>
      </p:cxnSp>
    </p:spTree>
  </p:cSld>
  <p:clrMapOvr>
    <a:masterClrMapping/>
  </p:clrMapOvr>
  <p:extLst>
    <p:ext uri="{DCECCB84-F9BA-43D5-87BE-67443E8EF086}">
      <p15:sldGuideLst>
        <p15:guide id="1" orient="horz" pos="79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7" name="Shape 47"/>
        <p:cNvGrpSpPr/>
        <p:nvPr/>
      </p:nvGrpSpPr>
      <p:grpSpPr>
        <a:xfrm>
          <a:off x="0" y="0"/>
          <a:ext cx="0" cy="0"/>
          <a:chOff x="0" y="0"/>
          <a:chExt cx="0" cy="0"/>
        </a:xfrm>
      </p:grpSpPr>
      <p:sp>
        <p:nvSpPr>
          <p:cNvPr id="48" name="Google Shape;48;p14"/>
          <p:cNvSpPr txBox="1"/>
          <p:nvPr>
            <p:ph type="title"/>
          </p:nvPr>
        </p:nvSpPr>
        <p:spPr>
          <a:xfrm>
            <a:off x="762000" y="559678"/>
            <a:ext cx="3833906" cy="4952492"/>
          </a:xfrm>
          <a:prstGeom prst="rect">
            <a:avLst/>
          </a:prstGeom>
          <a:noFill/>
          <a:ln>
            <a:noFill/>
          </a:ln>
        </p:spPr>
        <p:txBody>
          <a:bodyPr anchorCtr="0" anchor="t" bIns="45700" lIns="91425" spcFirstLastPara="1" rIns="91425" wrap="square" tIns="45700">
            <a:normAutofit/>
          </a:bodyPr>
          <a:lstStyle>
            <a:lvl1pPr lvl="0" algn="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4"/>
          <p:cNvSpPr txBox="1"/>
          <p:nvPr>
            <p:ph idx="1" type="body"/>
          </p:nvPr>
        </p:nvSpPr>
        <p:spPr>
          <a:xfrm>
            <a:off x="5181600" y="569066"/>
            <a:ext cx="6248398" cy="5655156"/>
          </a:xfrm>
          <a:prstGeom prst="rect">
            <a:avLst/>
          </a:prstGeom>
          <a:noFill/>
          <a:ln>
            <a:noFill/>
          </a:ln>
        </p:spPr>
        <p:txBody>
          <a:bodyPr anchorCtr="0" anchor="t" bIns="45700" lIns="91425" spcFirstLastPara="1" rIns="91425" wrap="square" tIns="45700">
            <a:normAutofit/>
          </a:bodyPr>
          <a:lstStyle>
            <a:lvl1pPr indent="-342900" lvl="0" marL="457200" algn="l">
              <a:lnSpc>
                <a:spcPct val="112000"/>
              </a:lnSpc>
              <a:spcBef>
                <a:spcPts val="900"/>
              </a:spcBef>
              <a:spcAft>
                <a:spcPts val="0"/>
              </a:spcAft>
              <a:buClr>
                <a:srgbClr val="262626"/>
              </a:buClr>
              <a:buSzPts val="1800"/>
              <a:buChar char="•"/>
              <a:defRPr/>
            </a:lvl1pPr>
            <a:lvl2pPr indent="-342900" lvl="1" marL="914400" algn="l">
              <a:lnSpc>
                <a:spcPct val="112000"/>
              </a:lnSpc>
              <a:spcBef>
                <a:spcPts val="900"/>
              </a:spcBef>
              <a:spcAft>
                <a:spcPts val="0"/>
              </a:spcAft>
              <a:buClr>
                <a:srgbClr val="262626"/>
              </a:buClr>
              <a:buSzPts val="1800"/>
              <a:buChar char="–"/>
              <a:defRPr/>
            </a:lvl2pPr>
            <a:lvl3pPr indent="-342900" lvl="2" marL="1371600" algn="l">
              <a:lnSpc>
                <a:spcPct val="112000"/>
              </a:lnSpc>
              <a:spcBef>
                <a:spcPts val="900"/>
              </a:spcBef>
              <a:spcAft>
                <a:spcPts val="0"/>
              </a:spcAft>
              <a:buClr>
                <a:srgbClr val="262626"/>
              </a:buClr>
              <a:buSzPts val="1800"/>
              <a:buChar char="•"/>
              <a:defRPr/>
            </a:lvl3pPr>
            <a:lvl4pPr indent="-342900" lvl="3" marL="1828800" algn="l">
              <a:lnSpc>
                <a:spcPct val="112000"/>
              </a:lnSpc>
              <a:spcBef>
                <a:spcPts val="900"/>
              </a:spcBef>
              <a:spcAft>
                <a:spcPts val="0"/>
              </a:spcAft>
              <a:buClr>
                <a:srgbClr val="262626"/>
              </a:buClr>
              <a:buSzPts val="1800"/>
              <a:buChar char="–"/>
              <a:defRPr/>
            </a:lvl4pPr>
            <a:lvl5pPr indent="-342900" lvl="4" marL="2286000" algn="l">
              <a:lnSpc>
                <a:spcPct val="112000"/>
              </a:lnSpc>
              <a:spcBef>
                <a:spcPts val="900"/>
              </a:spcBef>
              <a:spcAft>
                <a:spcPts val="0"/>
              </a:spcAft>
              <a:buClr>
                <a:srgbClr val="262626"/>
              </a:buClr>
              <a:buSzPts val="1800"/>
              <a:buChar char="•"/>
              <a:defRPr/>
            </a:lvl5pPr>
            <a:lvl6pPr indent="-342900" lvl="5" marL="2743200" algn="l">
              <a:lnSpc>
                <a:spcPct val="112000"/>
              </a:lnSpc>
              <a:spcBef>
                <a:spcPts val="1300"/>
              </a:spcBef>
              <a:spcAft>
                <a:spcPts val="0"/>
              </a:spcAft>
              <a:buClr>
                <a:srgbClr val="262626"/>
              </a:buClr>
              <a:buSzPts val="1800"/>
              <a:buChar char="–"/>
              <a:defRPr/>
            </a:lvl6pPr>
            <a:lvl7pPr indent="-342900" lvl="6" marL="3200400" algn="l">
              <a:lnSpc>
                <a:spcPct val="112000"/>
              </a:lnSpc>
              <a:spcBef>
                <a:spcPts val="1300"/>
              </a:spcBef>
              <a:spcAft>
                <a:spcPts val="0"/>
              </a:spcAft>
              <a:buClr>
                <a:srgbClr val="262626"/>
              </a:buClr>
              <a:buSzPts val="1800"/>
              <a:buChar char="•"/>
              <a:defRPr/>
            </a:lvl7pPr>
            <a:lvl8pPr indent="-342900" lvl="7" marL="3657600" algn="l">
              <a:lnSpc>
                <a:spcPct val="112000"/>
              </a:lnSpc>
              <a:spcBef>
                <a:spcPts val="1300"/>
              </a:spcBef>
              <a:spcAft>
                <a:spcPts val="0"/>
              </a:spcAft>
              <a:buClr>
                <a:srgbClr val="262626"/>
              </a:buClr>
              <a:buSzPts val="1800"/>
              <a:buChar char="–"/>
              <a:defRPr/>
            </a:lvl8pPr>
            <a:lvl9pPr indent="-342900" lvl="8" marL="4114800" algn="l">
              <a:lnSpc>
                <a:spcPct val="112000"/>
              </a:lnSpc>
              <a:spcBef>
                <a:spcPts val="1300"/>
              </a:spcBef>
              <a:spcAft>
                <a:spcPts val="0"/>
              </a:spcAft>
              <a:buClr>
                <a:srgbClr val="262626"/>
              </a:buClr>
              <a:buSzPts val="1800"/>
              <a:buChar char="•"/>
              <a:defRPr/>
            </a:lvl9pPr>
          </a:lstStyle>
          <a:p/>
        </p:txBody>
      </p:sp>
      <p:sp>
        <p:nvSpPr>
          <p:cNvPr id="50" name="Google Shape;50;p14"/>
          <p:cNvSpPr txBox="1"/>
          <p:nvPr>
            <p:ph idx="10" type="dt"/>
          </p:nvPr>
        </p:nvSpPr>
        <p:spPr>
          <a:xfrm>
            <a:off x="762001" y="593006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4"/>
          <p:cNvSpPr txBox="1"/>
          <p:nvPr>
            <p:ph idx="11" type="ftr"/>
          </p:nvPr>
        </p:nvSpPr>
        <p:spPr>
          <a:xfrm>
            <a:off x="762001" y="631444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4"/>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lt2"/>
        </a:solidFill>
      </p:bgPr>
    </p:bg>
    <p:spTree>
      <p:nvGrpSpPr>
        <p:cNvPr id="53" name="Shape 53"/>
        <p:cNvGrpSpPr/>
        <p:nvPr/>
      </p:nvGrpSpPr>
      <p:grpSpPr>
        <a:xfrm>
          <a:off x="0" y="0"/>
          <a:ext cx="0" cy="0"/>
          <a:chOff x="0" y="0"/>
          <a:chExt cx="0" cy="0"/>
        </a:xfrm>
      </p:grpSpPr>
      <p:sp>
        <p:nvSpPr>
          <p:cNvPr id="54" name="Google Shape;54;p16" title="Page Number Shape"/>
          <p:cNvSpPr/>
          <p:nvPr/>
        </p:nvSpPr>
        <p:spPr>
          <a:xfrm>
            <a:off x="11784011" y="1393748"/>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a:noFill/>
          </a:ln>
        </p:spPr>
      </p:sp>
      <p:sp>
        <p:nvSpPr>
          <p:cNvPr id="55" name="Google Shape;55;p16"/>
          <p:cNvSpPr txBox="1"/>
          <p:nvPr>
            <p:ph type="title"/>
          </p:nvPr>
        </p:nvSpPr>
        <p:spPr>
          <a:xfrm>
            <a:off x="1947673" y="2571722"/>
            <a:ext cx="8296654" cy="3286153"/>
          </a:xfrm>
          <a:prstGeom prst="rect">
            <a:avLst/>
          </a:prstGeom>
          <a:noFill/>
          <a:ln>
            <a:noFill/>
          </a:ln>
        </p:spPr>
        <p:txBody>
          <a:bodyPr anchorCtr="0" anchor="t" bIns="45700" lIns="91425" spcFirstLastPara="1" rIns="91425" wrap="square" tIns="45700">
            <a:normAutofit/>
          </a:bodyPr>
          <a:lstStyle>
            <a:lvl1pPr lvl="0" algn="r">
              <a:lnSpc>
                <a:spcPct val="85000"/>
              </a:lnSpc>
              <a:spcBef>
                <a:spcPts val="0"/>
              </a:spcBef>
              <a:spcAft>
                <a:spcPts val="0"/>
              </a:spcAft>
              <a:buClr>
                <a:srgbClr val="262626"/>
              </a:buClr>
              <a:buSzPts val="7700"/>
              <a:buFont typeface="Century Schoolbook"/>
              <a:buNone/>
              <a:defRPr sz="7700" cap="none">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6"/>
          <p:cNvSpPr txBox="1"/>
          <p:nvPr>
            <p:ph idx="1" type="body"/>
          </p:nvPr>
        </p:nvSpPr>
        <p:spPr>
          <a:xfrm>
            <a:off x="1947673" y="1393748"/>
            <a:ext cx="8401429" cy="819150"/>
          </a:xfrm>
          <a:prstGeom prst="rect">
            <a:avLst/>
          </a:prstGeom>
          <a:noFill/>
          <a:ln>
            <a:noFill/>
          </a:ln>
        </p:spPr>
        <p:txBody>
          <a:bodyPr anchorCtr="0" anchor="ctr" bIns="45700" lIns="91425" spcFirstLastPara="1" rIns="91425" wrap="square" tIns="45700">
            <a:normAutofit/>
          </a:bodyPr>
          <a:lstStyle>
            <a:lvl1pPr indent="-228600" lvl="0" marL="457200" algn="r">
              <a:lnSpc>
                <a:spcPct val="113000"/>
              </a:lnSpc>
              <a:spcBef>
                <a:spcPts val="0"/>
              </a:spcBef>
              <a:spcAft>
                <a:spcPts val="0"/>
              </a:spcAft>
              <a:buClr>
                <a:srgbClr val="262626"/>
              </a:buClr>
              <a:buSzPts val="2000"/>
              <a:buNone/>
              <a:defRPr b="0" i="1" sz="2000">
                <a:solidFill>
                  <a:srgbClr val="262626"/>
                </a:solidFill>
              </a:defRPr>
            </a:lvl1pPr>
            <a:lvl2pPr indent="-228600" lvl="1" marL="914400" algn="l">
              <a:lnSpc>
                <a:spcPct val="112000"/>
              </a:lnSpc>
              <a:spcBef>
                <a:spcPts val="900"/>
              </a:spcBef>
              <a:spcAft>
                <a:spcPts val="0"/>
              </a:spcAft>
              <a:buClr>
                <a:srgbClr val="888888"/>
              </a:buClr>
              <a:buSzPts val="2000"/>
              <a:buNone/>
              <a:defRPr sz="2000">
                <a:solidFill>
                  <a:srgbClr val="888888"/>
                </a:solidFill>
              </a:defRPr>
            </a:lvl2pPr>
            <a:lvl3pPr indent="-228600" lvl="2" marL="1371600" algn="l">
              <a:lnSpc>
                <a:spcPct val="112000"/>
              </a:lnSpc>
              <a:spcBef>
                <a:spcPts val="900"/>
              </a:spcBef>
              <a:spcAft>
                <a:spcPts val="0"/>
              </a:spcAft>
              <a:buClr>
                <a:srgbClr val="888888"/>
              </a:buClr>
              <a:buSzPts val="1800"/>
              <a:buNone/>
              <a:defRPr sz="1800">
                <a:solidFill>
                  <a:srgbClr val="888888"/>
                </a:solidFill>
              </a:defRPr>
            </a:lvl3pPr>
            <a:lvl4pPr indent="-228600" lvl="3" marL="1828800" algn="l">
              <a:lnSpc>
                <a:spcPct val="112000"/>
              </a:lnSpc>
              <a:spcBef>
                <a:spcPts val="900"/>
              </a:spcBef>
              <a:spcAft>
                <a:spcPts val="0"/>
              </a:spcAft>
              <a:buClr>
                <a:srgbClr val="888888"/>
              </a:buClr>
              <a:buSzPts val="1600"/>
              <a:buNone/>
              <a:defRPr sz="1600">
                <a:solidFill>
                  <a:srgbClr val="888888"/>
                </a:solidFill>
              </a:defRPr>
            </a:lvl4pPr>
            <a:lvl5pPr indent="-228600" lvl="4" marL="2286000" algn="l">
              <a:lnSpc>
                <a:spcPct val="112000"/>
              </a:lnSpc>
              <a:spcBef>
                <a:spcPts val="900"/>
              </a:spcBef>
              <a:spcAft>
                <a:spcPts val="0"/>
              </a:spcAft>
              <a:buClr>
                <a:srgbClr val="888888"/>
              </a:buClr>
              <a:buSzPts val="1600"/>
              <a:buNone/>
              <a:defRPr sz="1600">
                <a:solidFill>
                  <a:srgbClr val="888888"/>
                </a:solidFill>
              </a:defRPr>
            </a:lvl5pPr>
            <a:lvl6pPr indent="-228600" lvl="5" marL="2743200" algn="l">
              <a:lnSpc>
                <a:spcPct val="112000"/>
              </a:lnSpc>
              <a:spcBef>
                <a:spcPts val="1300"/>
              </a:spcBef>
              <a:spcAft>
                <a:spcPts val="0"/>
              </a:spcAft>
              <a:buClr>
                <a:srgbClr val="888888"/>
              </a:buClr>
              <a:buSzPts val="1600"/>
              <a:buNone/>
              <a:defRPr sz="1600">
                <a:solidFill>
                  <a:srgbClr val="888888"/>
                </a:solidFill>
              </a:defRPr>
            </a:lvl6pPr>
            <a:lvl7pPr indent="-228600" lvl="6" marL="3200400" algn="l">
              <a:lnSpc>
                <a:spcPct val="112000"/>
              </a:lnSpc>
              <a:spcBef>
                <a:spcPts val="1300"/>
              </a:spcBef>
              <a:spcAft>
                <a:spcPts val="0"/>
              </a:spcAft>
              <a:buClr>
                <a:srgbClr val="888888"/>
              </a:buClr>
              <a:buSzPts val="1600"/>
              <a:buNone/>
              <a:defRPr sz="1600">
                <a:solidFill>
                  <a:srgbClr val="888888"/>
                </a:solidFill>
              </a:defRPr>
            </a:lvl7pPr>
            <a:lvl8pPr indent="-228600" lvl="7" marL="3657600" algn="l">
              <a:lnSpc>
                <a:spcPct val="112000"/>
              </a:lnSpc>
              <a:spcBef>
                <a:spcPts val="1300"/>
              </a:spcBef>
              <a:spcAft>
                <a:spcPts val="0"/>
              </a:spcAft>
              <a:buClr>
                <a:srgbClr val="888888"/>
              </a:buClr>
              <a:buSzPts val="1600"/>
              <a:buNone/>
              <a:defRPr sz="1600">
                <a:solidFill>
                  <a:srgbClr val="888888"/>
                </a:solidFill>
              </a:defRPr>
            </a:lvl8pPr>
            <a:lvl9pPr indent="-228600" lvl="8" marL="4114800" algn="l">
              <a:lnSpc>
                <a:spcPct val="112000"/>
              </a:lnSpc>
              <a:spcBef>
                <a:spcPts val="1300"/>
              </a:spcBef>
              <a:spcAft>
                <a:spcPts val="0"/>
              </a:spcAft>
              <a:buClr>
                <a:srgbClr val="888888"/>
              </a:buClr>
              <a:buSzPts val="1600"/>
              <a:buNone/>
              <a:defRPr sz="1600">
                <a:solidFill>
                  <a:srgbClr val="888888"/>
                </a:solidFill>
              </a:defRPr>
            </a:lvl9pPr>
          </a:lstStyle>
          <a:p/>
        </p:txBody>
      </p:sp>
      <p:sp>
        <p:nvSpPr>
          <p:cNvPr id="57" name="Google Shape;57;p16"/>
          <p:cNvSpPr txBox="1"/>
          <p:nvPr>
            <p:ph idx="10" type="dt"/>
          </p:nvPr>
        </p:nvSpPr>
        <p:spPr>
          <a:xfrm>
            <a:off x="8742955" y="6314439"/>
            <a:ext cx="1596622"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sz="1200">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6"/>
          <p:cNvSpPr txBox="1"/>
          <p:nvPr>
            <p:ph idx="11" type="ftr"/>
          </p:nvPr>
        </p:nvSpPr>
        <p:spPr>
          <a:xfrm>
            <a:off x="1947673" y="6314440"/>
            <a:ext cx="648022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b="0">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6"/>
          <p:cNvSpPr txBox="1"/>
          <p:nvPr>
            <p:ph idx="12" type="sldNum"/>
          </p:nvPr>
        </p:nvSpPr>
        <p:spPr>
          <a:xfrm>
            <a:off x="11784011" y="1620760"/>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1" sz="1200" u="none" cap="none" strike="noStrike">
                <a:solidFill>
                  <a:schemeClr val="lt2"/>
                </a:solidFill>
                <a:latin typeface="Century Schoolbook"/>
                <a:ea typeface="Century Schoolbook"/>
                <a:cs typeface="Century Schoolbook"/>
                <a:sym typeface="Century Schoolbook"/>
              </a:defRPr>
            </a:lvl1pPr>
            <a:lvl2pPr indent="0" lvl="1" marL="0" algn="r">
              <a:spcBef>
                <a:spcPts val="0"/>
              </a:spcBef>
              <a:buNone/>
              <a:defRPr b="0" i="1" sz="1200" u="none" cap="none" strike="noStrike">
                <a:solidFill>
                  <a:schemeClr val="lt2"/>
                </a:solidFill>
                <a:latin typeface="Century Schoolbook"/>
                <a:ea typeface="Century Schoolbook"/>
                <a:cs typeface="Century Schoolbook"/>
                <a:sym typeface="Century Schoolbook"/>
              </a:defRPr>
            </a:lvl2pPr>
            <a:lvl3pPr indent="0" lvl="2" marL="0" algn="r">
              <a:spcBef>
                <a:spcPts val="0"/>
              </a:spcBef>
              <a:buNone/>
              <a:defRPr b="0" i="1" sz="1200" u="none" cap="none" strike="noStrike">
                <a:solidFill>
                  <a:schemeClr val="lt2"/>
                </a:solidFill>
                <a:latin typeface="Century Schoolbook"/>
                <a:ea typeface="Century Schoolbook"/>
                <a:cs typeface="Century Schoolbook"/>
                <a:sym typeface="Century Schoolbook"/>
              </a:defRPr>
            </a:lvl3pPr>
            <a:lvl4pPr indent="0" lvl="3" marL="0" algn="r">
              <a:spcBef>
                <a:spcPts val="0"/>
              </a:spcBef>
              <a:buNone/>
              <a:defRPr b="0" i="1" sz="1200" u="none" cap="none" strike="noStrike">
                <a:solidFill>
                  <a:schemeClr val="lt2"/>
                </a:solidFill>
                <a:latin typeface="Century Schoolbook"/>
                <a:ea typeface="Century Schoolbook"/>
                <a:cs typeface="Century Schoolbook"/>
                <a:sym typeface="Century Schoolbook"/>
              </a:defRPr>
            </a:lvl4pPr>
            <a:lvl5pPr indent="0" lvl="4" marL="0" algn="r">
              <a:spcBef>
                <a:spcPts val="0"/>
              </a:spcBef>
              <a:buNone/>
              <a:defRPr b="0" i="1" sz="1200" u="none" cap="none" strike="noStrike">
                <a:solidFill>
                  <a:schemeClr val="lt2"/>
                </a:solidFill>
                <a:latin typeface="Century Schoolbook"/>
                <a:ea typeface="Century Schoolbook"/>
                <a:cs typeface="Century Schoolbook"/>
                <a:sym typeface="Century Schoolbook"/>
              </a:defRPr>
            </a:lvl5pPr>
            <a:lvl6pPr indent="0" lvl="5" marL="0" algn="r">
              <a:spcBef>
                <a:spcPts val="0"/>
              </a:spcBef>
              <a:buNone/>
              <a:defRPr b="0" i="1" sz="1200" u="none" cap="none" strike="noStrike">
                <a:solidFill>
                  <a:schemeClr val="lt2"/>
                </a:solidFill>
                <a:latin typeface="Century Schoolbook"/>
                <a:ea typeface="Century Schoolbook"/>
                <a:cs typeface="Century Schoolbook"/>
                <a:sym typeface="Century Schoolbook"/>
              </a:defRPr>
            </a:lvl6pPr>
            <a:lvl7pPr indent="0" lvl="6" marL="0" algn="r">
              <a:spcBef>
                <a:spcPts val="0"/>
              </a:spcBef>
              <a:buNone/>
              <a:defRPr b="0" i="1" sz="1200" u="none" cap="none" strike="noStrike">
                <a:solidFill>
                  <a:schemeClr val="lt2"/>
                </a:solidFill>
                <a:latin typeface="Century Schoolbook"/>
                <a:ea typeface="Century Schoolbook"/>
                <a:cs typeface="Century Schoolbook"/>
                <a:sym typeface="Century Schoolbook"/>
              </a:defRPr>
            </a:lvl7pPr>
            <a:lvl8pPr indent="0" lvl="7" marL="0" algn="r">
              <a:spcBef>
                <a:spcPts val="0"/>
              </a:spcBef>
              <a:buNone/>
              <a:defRPr b="0" i="1" sz="1200" u="none" cap="none" strike="noStrike">
                <a:solidFill>
                  <a:schemeClr val="lt2"/>
                </a:solidFill>
                <a:latin typeface="Century Schoolbook"/>
                <a:ea typeface="Century Schoolbook"/>
                <a:cs typeface="Century Schoolbook"/>
                <a:sym typeface="Century Schoolbook"/>
              </a:defRPr>
            </a:lvl8pPr>
            <a:lvl9pPr indent="0" lvl="8" marL="0" algn="r">
              <a:spcBef>
                <a:spcPts val="0"/>
              </a:spcBef>
              <a:buNone/>
              <a:defRPr b="0" i="1" sz="1200" u="none" cap="none" strike="noStrike">
                <a:solidFill>
                  <a:schemeClr val="lt2"/>
                </a:solidFill>
                <a:latin typeface="Century Schoolbook"/>
                <a:ea typeface="Century Schoolbook"/>
                <a:cs typeface="Century Schoolbook"/>
                <a:sym typeface="Century Schoolbook"/>
              </a:defRPr>
            </a:lvl9pPr>
          </a:lstStyle>
          <a:p>
            <a:pPr indent="0" lvl="0" marL="0" rtl="0" algn="r">
              <a:spcBef>
                <a:spcPts val="0"/>
              </a:spcBef>
              <a:spcAft>
                <a:spcPts val="0"/>
              </a:spcAft>
              <a:buNone/>
            </a:pPr>
            <a:fld id="{00000000-1234-1234-1234-123412341234}" type="slidenum">
              <a:rPr lang="en-US"/>
              <a:t>‹#›</a:t>
            </a:fld>
            <a:endParaRPr/>
          </a:p>
        </p:txBody>
      </p:sp>
      <p:cxnSp>
        <p:nvCxnSpPr>
          <p:cNvPr id="60" name="Google Shape;60;p16" title="Horizontal Rule Line"/>
          <p:cNvCxnSpPr/>
          <p:nvPr/>
        </p:nvCxnSpPr>
        <p:spPr>
          <a:xfrm rot="10800000">
            <a:off x="1" y="6178167"/>
            <a:ext cx="10244326" cy="0"/>
          </a:xfrm>
          <a:prstGeom prst="straightConnector1">
            <a:avLst/>
          </a:prstGeom>
          <a:noFill/>
          <a:ln cap="flat" cmpd="sng" w="25400">
            <a:solidFill>
              <a:srgbClr val="262626"/>
            </a:solidFill>
            <a:prstDash val="solid"/>
            <a:round/>
            <a:headEnd len="sm" w="sm" type="none"/>
            <a:tailEnd len="sm" w="sm" type="none"/>
          </a:ln>
        </p:spPr>
      </p:cxnSp>
    </p:spTree>
  </p:cSld>
  <p:clrMapOvr>
    <a:masterClrMapping/>
  </p:clrMapOvr>
  <p:extLst>
    <p:ext uri="{DCECCB84-F9BA-43D5-87BE-67443E8EF086}">
      <p15:sldGuideLst>
        <p15:guide id="1" pos="645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1" name="Shape 61"/>
        <p:cNvGrpSpPr/>
        <p:nvPr/>
      </p:nvGrpSpPr>
      <p:grpSpPr>
        <a:xfrm>
          <a:off x="0" y="0"/>
          <a:ext cx="0" cy="0"/>
          <a:chOff x="0" y="0"/>
          <a:chExt cx="0" cy="0"/>
        </a:xfrm>
      </p:grpSpPr>
      <p:sp>
        <p:nvSpPr>
          <p:cNvPr id="62" name="Google Shape;62;p17"/>
          <p:cNvSpPr txBox="1"/>
          <p:nvPr>
            <p:ph type="title"/>
          </p:nvPr>
        </p:nvSpPr>
        <p:spPr>
          <a:xfrm>
            <a:off x="762000" y="559678"/>
            <a:ext cx="3833906" cy="4952492"/>
          </a:xfrm>
          <a:prstGeom prst="rect">
            <a:avLst/>
          </a:prstGeom>
          <a:noFill/>
          <a:ln>
            <a:noFill/>
          </a:ln>
        </p:spPr>
        <p:txBody>
          <a:bodyPr anchorCtr="0" anchor="t" bIns="45700" lIns="91425" spcFirstLastPara="1" rIns="91425" wrap="square" tIns="45700">
            <a:normAutofit/>
          </a:bodyPr>
          <a:lstStyle>
            <a:lvl1pPr lvl="0" algn="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7"/>
          <p:cNvSpPr txBox="1"/>
          <p:nvPr>
            <p:ph idx="1" type="body"/>
          </p:nvPr>
        </p:nvSpPr>
        <p:spPr>
          <a:xfrm>
            <a:off x="5181600" y="540628"/>
            <a:ext cx="6248400" cy="2488946"/>
          </a:xfrm>
          <a:prstGeom prst="rect">
            <a:avLst/>
          </a:prstGeom>
          <a:noFill/>
          <a:ln>
            <a:noFill/>
          </a:ln>
        </p:spPr>
        <p:txBody>
          <a:bodyPr anchorCtr="0" anchor="t" bIns="45700" lIns="91425" spcFirstLastPara="1" rIns="91425" wrap="square" tIns="45700">
            <a:normAutofit/>
          </a:bodyPr>
          <a:lstStyle>
            <a:lvl1pPr indent="-342900" lvl="0" marL="457200" algn="l">
              <a:lnSpc>
                <a:spcPct val="112000"/>
              </a:lnSpc>
              <a:spcBef>
                <a:spcPts val="900"/>
              </a:spcBef>
              <a:spcAft>
                <a:spcPts val="0"/>
              </a:spcAft>
              <a:buClr>
                <a:srgbClr val="262626"/>
              </a:buClr>
              <a:buSzPts val="1800"/>
              <a:buChar char="•"/>
              <a:defRPr/>
            </a:lvl1pPr>
            <a:lvl2pPr indent="-342900" lvl="1" marL="914400" algn="l">
              <a:lnSpc>
                <a:spcPct val="112000"/>
              </a:lnSpc>
              <a:spcBef>
                <a:spcPts val="900"/>
              </a:spcBef>
              <a:spcAft>
                <a:spcPts val="0"/>
              </a:spcAft>
              <a:buClr>
                <a:srgbClr val="262626"/>
              </a:buClr>
              <a:buSzPts val="1800"/>
              <a:buChar char="–"/>
              <a:defRPr/>
            </a:lvl2pPr>
            <a:lvl3pPr indent="-342900" lvl="2" marL="1371600" algn="l">
              <a:lnSpc>
                <a:spcPct val="112000"/>
              </a:lnSpc>
              <a:spcBef>
                <a:spcPts val="900"/>
              </a:spcBef>
              <a:spcAft>
                <a:spcPts val="0"/>
              </a:spcAft>
              <a:buClr>
                <a:srgbClr val="262626"/>
              </a:buClr>
              <a:buSzPts val="1800"/>
              <a:buChar char="•"/>
              <a:defRPr/>
            </a:lvl3pPr>
            <a:lvl4pPr indent="-342900" lvl="3" marL="1828800" algn="l">
              <a:lnSpc>
                <a:spcPct val="112000"/>
              </a:lnSpc>
              <a:spcBef>
                <a:spcPts val="900"/>
              </a:spcBef>
              <a:spcAft>
                <a:spcPts val="0"/>
              </a:spcAft>
              <a:buClr>
                <a:srgbClr val="262626"/>
              </a:buClr>
              <a:buSzPts val="1800"/>
              <a:buChar char="–"/>
              <a:defRPr/>
            </a:lvl4pPr>
            <a:lvl5pPr indent="-342900" lvl="4" marL="2286000" algn="l">
              <a:lnSpc>
                <a:spcPct val="112000"/>
              </a:lnSpc>
              <a:spcBef>
                <a:spcPts val="900"/>
              </a:spcBef>
              <a:spcAft>
                <a:spcPts val="0"/>
              </a:spcAft>
              <a:buClr>
                <a:srgbClr val="262626"/>
              </a:buClr>
              <a:buSzPts val="1800"/>
              <a:buChar char="•"/>
              <a:defRPr/>
            </a:lvl5pPr>
            <a:lvl6pPr indent="-342900" lvl="5" marL="2743200" algn="l">
              <a:lnSpc>
                <a:spcPct val="112000"/>
              </a:lnSpc>
              <a:spcBef>
                <a:spcPts val="1300"/>
              </a:spcBef>
              <a:spcAft>
                <a:spcPts val="0"/>
              </a:spcAft>
              <a:buClr>
                <a:srgbClr val="262626"/>
              </a:buClr>
              <a:buSzPts val="1800"/>
              <a:buChar char="–"/>
              <a:defRPr/>
            </a:lvl6pPr>
            <a:lvl7pPr indent="-342900" lvl="6" marL="3200400" algn="l">
              <a:lnSpc>
                <a:spcPct val="112000"/>
              </a:lnSpc>
              <a:spcBef>
                <a:spcPts val="1300"/>
              </a:spcBef>
              <a:spcAft>
                <a:spcPts val="0"/>
              </a:spcAft>
              <a:buClr>
                <a:srgbClr val="262626"/>
              </a:buClr>
              <a:buSzPts val="1800"/>
              <a:buChar char="•"/>
              <a:defRPr/>
            </a:lvl7pPr>
            <a:lvl8pPr indent="-342900" lvl="7" marL="3657600" algn="l">
              <a:lnSpc>
                <a:spcPct val="112000"/>
              </a:lnSpc>
              <a:spcBef>
                <a:spcPts val="1300"/>
              </a:spcBef>
              <a:spcAft>
                <a:spcPts val="0"/>
              </a:spcAft>
              <a:buClr>
                <a:srgbClr val="262626"/>
              </a:buClr>
              <a:buSzPts val="1800"/>
              <a:buChar char="–"/>
              <a:defRPr/>
            </a:lvl8pPr>
            <a:lvl9pPr indent="-342900" lvl="8" marL="4114800" algn="l">
              <a:lnSpc>
                <a:spcPct val="112000"/>
              </a:lnSpc>
              <a:spcBef>
                <a:spcPts val="1300"/>
              </a:spcBef>
              <a:spcAft>
                <a:spcPts val="0"/>
              </a:spcAft>
              <a:buClr>
                <a:srgbClr val="262626"/>
              </a:buClr>
              <a:buSzPts val="1800"/>
              <a:buChar char="•"/>
              <a:defRPr/>
            </a:lvl9pPr>
          </a:lstStyle>
          <a:p/>
        </p:txBody>
      </p:sp>
      <p:sp>
        <p:nvSpPr>
          <p:cNvPr id="64" name="Google Shape;64;p17"/>
          <p:cNvSpPr txBox="1"/>
          <p:nvPr>
            <p:ph idx="2" type="body"/>
          </p:nvPr>
        </p:nvSpPr>
        <p:spPr>
          <a:xfrm>
            <a:off x="5181600" y="3712467"/>
            <a:ext cx="6248400" cy="2482228"/>
          </a:xfrm>
          <a:prstGeom prst="rect">
            <a:avLst/>
          </a:prstGeom>
          <a:noFill/>
          <a:ln>
            <a:noFill/>
          </a:ln>
        </p:spPr>
        <p:txBody>
          <a:bodyPr anchorCtr="0" anchor="t" bIns="45700" lIns="91425" spcFirstLastPara="1" rIns="91425" wrap="square" tIns="45700">
            <a:normAutofit/>
          </a:bodyPr>
          <a:lstStyle>
            <a:lvl1pPr indent="-342900" lvl="0" marL="457200" algn="l">
              <a:lnSpc>
                <a:spcPct val="112000"/>
              </a:lnSpc>
              <a:spcBef>
                <a:spcPts val="900"/>
              </a:spcBef>
              <a:spcAft>
                <a:spcPts val="0"/>
              </a:spcAft>
              <a:buClr>
                <a:srgbClr val="262626"/>
              </a:buClr>
              <a:buSzPts val="1800"/>
              <a:buChar char="•"/>
              <a:defRPr/>
            </a:lvl1pPr>
            <a:lvl2pPr indent="-342900" lvl="1" marL="914400" algn="l">
              <a:lnSpc>
                <a:spcPct val="112000"/>
              </a:lnSpc>
              <a:spcBef>
                <a:spcPts val="900"/>
              </a:spcBef>
              <a:spcAft>
                <a:spcPts val="0"/>
              </a:spcAft>
              <a:buClr>
                <a:srgbClr val="262626"/>
              </a:buClr>
              <a:buSzPts val="1800"/>
              <a:buChar char="–"/>
              <a:defRPr/>
            </a:lvl2pPr>
            <a:lvl3pPr indent="-342900" lvl="2" marL="1371600" algn="l">
              <a:lnSpc>
                <a:spcPct val="112000"/>
              </a:lnSpc>
              <a:spcBef>
                <a:spcPts val="900"/>
              </a:spcBef>
              <a:spcAft>
                <a:spcPts val="0"/>
              </a:spcAft>
              <a:buClr>
                <a:srgbClr val="262626"/>
              </a:buClr>
              <a:buSzPts val="1800"/>
              <a:buChar char="•"/>
              <a:defRPr/>
            </a:lvl3pPr>
            <a:lvl4pPr indent="-342900" lvl="3" marL="1828800" algn="l">
              <a:lnSpc>
                <a:spcPct val="112000"/>
              </a:lnSpc>
              <a:spcBef>
                <a:spcPts val="900"/>
              </a:spcBef>
              <a:spcAft>
                <a:spcPts val="0"/>
              </a:spcAft>
              <a:buClr>
                <a:srgbClr val="262626"/>
              </a:buClr>
              <a:buSzPts val="1800"/>
              <a:buChar char="–"/>
              <a:defRPr/>
            </a:lvl4pPr>
            <a:lvl5pPr indent="-342900" lvl="4" marL="2286000" algn="l">
              <a:lnSpc>
                <a:spcPct val="112000"/>
              </a:lnSpc>
              <a:spcBef>
                <a:spcPts val="900"/>
              </a:spcBef>
              <a:spcAft>
                <a:spcPts val="0"/>
              </a:spcAft>
              <a:buClr>
                <a:srgbClr val="262626"/>
              </a:buClr>
              <a:buSzPts val="1800"/>
              <a:buChar char="•"/>
              <a:defRPr/>
            </a:lvl5pPr>
            <a:lvl6pPr indent="-342900" lvl="5" marL="2743200" algn="l">
              <a:lnSpc>
                <a:spcPct val="112000"/>
              </a:lnSpc>
              <a:spcBef>
                <a:spcPts val="1300"/>
              </a:spcBef>
              <a:spcAft>
                <a:spcPts val="0"/>
              </a:spcAft>
              <a:buClr>
                <a:srgbClr val="262626"/>
              </a:buClr>
              <a:buSzPts val="1800"/>
              <a:buChar char="–"/>
              <a:defRPr/>
            </a:lvl6pPr>
            <a:lvl7pPr indent="-342900" lvl="6" marL="3200400" algn="l">
              <a:lnSpc>
                <a:spcPct val="112000"/>
              </a:lnSpc>
              <a:spcBef>
                <a:spcPts val="1300"/>
              </a:spcBef>
              <a:spcAft>
                <a:spcPts val="0"/>
              </a:spcAft>
              <a:buClr>
                <a:srgbClr val="262626"/>
              </a:buClr>
              <a:buSzPts val="1800"/>
              <a:buChar char="•"/>
              <a:defRPr/>
            </a:lvl7pPr>
            <a:lvl8pPr indent="-342900" lvl="7" marL="3657600" algn="l">
              <a:lnSpc>
                <a:spcPct val="112000"/>
              </a:lnSpc>
              <a:spcBef>
                <a:spcPts val="1300"/>
              </a:spcBef>
              <a:spcAft>
                <a:spcPts val="0"/>
              </a:spcAft>
              <a:buClr>
                <a:srgbClr val="262626"/>
              </a:buClr>
              <a:buSzPts val="1800"/>
              <a:buChar char="–"/>
              <a:defRPr/>
            </a:lvl8pPr>
            <a:lvl9pPr indent="-342900" lvl="8" marL="4114800" algn="l">
              <a:lnSpc>
                <a:spcPct val="112000"/>
              </a:lnSpc>
              <a:spcBef>
                <a:spcPts val="1300"/>
              </a:spcBef>
              <a:spcAft>
                <a:spcPts val="0"/>
              </a:spcAft>
              <a:buClr>
                <a:srgbClr val="262626"/>
              </a:buClr>
              <a:buSzPts val="1800"/>
              <a:buChar char="•"/>
              <a:defRPr/>
            </a:lvl9pPr>
          </a:lstStyle>
          <a:p/>
        </p:txBody>
      </p:sp>
      <p:sp>
        <p:nvSpPr>
          <p:cNvPr id="65" name="Google Shape;65;p17"/>
          <p:cNvSpPr txBox="1"/>
          <p:nvPr>
            <p:ph idx="10" type="dt"/>
          </p:nvPr>
        </p:nvSpPr>
        <p:spPr>
          <a:xfrm>
            <a:off x="762001" y="593006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7"/>
          <p:cNvSpPr txBox="1"/>
          <p:nvPr>
            <p:ph idx="11" type="ftr"/>
          </p:nvPr>
        </p:nvSpPr>
        <p:spPr>
          <a:xfrm>
            <a:off x="762001" y="631444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7"/>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8" name="Shape 68"/>
        <p:cNvGrpSpPr/>
        <p:nvPr/>
      </p:nvGrpSpPr>
      <p:grpSpPr>
        <a:xfrm>
          <a:off x="0" y="0"/>
          <a:ext cx="0" cy="0"/>
          <a:chOff x="0" y="0"/>
          <a:chExt cx="0" cy="0"/>
        </a:xfrm>
      </p:grpSpPr>
      <p:sp>
        <p:nvSpPr>
          <p:cNvPr id="69" name="Google Shape;69;p18"/>
          <p:cNvSpPr txBox="1"/>
          <p:nvPr>
            <p:ph type="title"/>
          </p:nvPr>
        </p:nvSpPr>
        <p:spPr>
          <a:xfrm>
            <a:off x="762000" y="557784"/>
            <a:ext cx="3831336" cy="4956048"/>
          </a:xfrm>
          <a:prstGeom prst="rect">
            <a:avLst/>
          </a:prstGeom>
          <a:noFill/>
          <a:ln>
            <a:noFill/>
          </a:ln>
        </p:spPr>
        <p:txBody>
          <a:bodyPr anchorCtr="0" anchor="t" bIns="45700" lIns="91425" spcFirstLastPara="1" rIns="91425" wrap="square" tIns="45700">
            <a:normAutofit/>
          </a:bodyPr>
          <a:lstStyle>
            <a:lvl1pPr lvl="0" algn="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8"/>
          <p:cNvSpPr txBox="1"/>
          <p:nvPr>
            <p:ph idx="1" type="body"/>
          </p:nvPr>
        </p:nvSpPr>
        <p:spPr>
          <a:xfrm>
            <a:off x="5181600" y="558065"/>
            <a:ext cx="6245352" cy="914400"/>
          </a:xfrm>
          <a:prstGeom prst="rect">
            <a:avLst/>
          </a:prstGeom>
          <a:noFill/>
          <a:ln>
            <a:noFill/>
          </a:ln>
        </p:spPr>
        <p:txBody>
          <a:bodyPr anchorCtr="0" anchor="b" bIns="45700" lIns="91425" spcFirstLastPara="1" rIns="91425" wrap="square" tIns="45700">
            <a:normAutofit/>
          </a:bodyPr>
          <a:lstStyle>
            <a:lvl1pPr indent="-228600" lvl="0" marL="457200" algn="l">
              <a:lnSpc>
                <a:spcPct val="113000"/>
              </a:lnSpc>
              <a:spcBef>
                <a:spcPts val="0"/>
              </a:spcBef>
              <a:spcAft>
                <a:spcPts val="0"/>
              </a:spcAft>
              <a:buClr>
                <a:srgbClr val="262626"/>
              </a:buClr>
              <a:buSzPts val="2400"/>
              <a:buNone/>
              <a:defRPr b="0" i="1" sz="2400">
                <a:solidFill>
                  <a:srgbClr val="262626"/>
                </a:solidFill>
              </a:defRPr>
            </a:lvl1pPr>
            <a:lvl2pPr indent="-228600" lvl="1" marL="914400" algn="l">
              <a:lnSpc>
                <a:spcPct val="112000"/>
              </a:lnSpc>
              <a:spcBef>
                <a:spcPts val="900"/>
              </a:spcBef>
              <a:spcAft>
                <a:spcPts val="0"/>
              </a:spcAft>
              <a:buClr>
                <a:srgbClr val="262626"/>
              </a:buClr>
              <a:buSzPts val="2000"/>
              <a:buNone/>
              <a:defRPr b="1" sz="2000"/>
            </a:lvl2pPr>
            <a:lvl3pPr indent="-228600" lvl="2" marL="1371600" algn="l">
              <a:lnSpc>
                <a:spcPct val="112000"/>
              </a:lnSpc>
              <a:spcBef>
                <a:spcPts val="900"/>
              </a:spcBef>
              <a:spcAft>
                <a:spcPts val="0"/>
              </a:spcAft>
              <a:buClr>
                <a:srgbClr val="262626"/>
              </a:buClr>
              <a:buSzPts val="1800"/>
              <a:buNone/>
              <a:defRPr b="1" sz="1800"/>
            </a:lvl3pPr>
            <a:lvl4pPr indent="-228600" lvl="3" marL="1828800" algn="l">
              <a:lnSpc>
                <a:spcPct val="112000"/>
              </a:lnSpc>
              <a:spcBef>
                <a:spcPts val="900"/>
              </a:spcBef>
              <a:spcAft>
                <a:spcPts val="0"/>
              </a:spcAft>
              <a:buClr>
                <a:srgbClr val="262626"/>
              </a:buClr>
              <a:buSzPts val="1600"/>
              <a:buNone/>
              <a:defRPr b="1" sz="1600"/>
            </a:lvl4pPr>
            <a:lvl5pPr indent="-228600" lvl="4" marL="2286000" algn="l">
              <a:lnSpc>
                <a:spcPct val="112000"/>
              </a:lnSpc>
              <a:spcBef>
                <a:spcPts val="900"/>
              </a:spcBef>
              <a:spcAft>
                <a:spcPts val="0"/>
              </a:spcAft>
              <a:buClr>
                <a:srgbClr val="262626"/>
              </a:buClr>
              <a:buSzPts val="1600"/>
              <a:buNone/>
              <a:defRPr b="1" sz="1600"/>
            </a:lvl5pPr>
            <a:lvl6pPr indent="-228600" lvl="5" marL="2743200" algn="l">
              <a:lnSpc>
                <a:spcPct val="112000"/>
              </a:lnSpc>
              <a:spcBef>
                <a:spcPts val="1300"/>
              </a:spcBef>
              <a:spcAft>
                <a:spcPts val="0"/>
              </a:spcAft>
              <a:buClr>
                <a:srgbClr val="262626"/>
              </a:buClr>
              <a:buSzPts val="1600"/>
              <a:buNone/>
              <a:defRPr b="1" sz="1600"/>
            </a:lvl6pPr>
            <a:lvl7pPr indent="-228600" lvl="6" marL="3200400" algn="l">
              <a:lnSpc>
                <a:spcPct val="112000"/>
              </a:lnSpc>
              <a:spcBef>
                <a:spcPts val="1300"/>
              </a:spcBef>
              <a:spcAft>
                <a:spcPts val="0"/>
              </a:spcAft>
              <a:buClr>
                <a:srgbClr val="262626"/>
              </a:buClr>
              <a:buSzPts val="1600"/>
              <a:buNone/>
              <a:defRPr b="1" sz="1600"/>
            </a:lvl7pPr>
            <a:lvl8pPr indent="-228600" lvl="7" marL="3657600" algn="l">
              <a:lnSpc>
                <a:spcPct val="112000"/>
              </a:lnSpc>
              <a:spcBef>
                <a:spcPts val="1300"/>
              </a:spcBef>
              <a:spcAft>
                <a:spcPts val="0"/>
              </a:spcAft>
              <a:buClr>
                <a:srgbClr val="262626"/>
              </a:buClr>
              <a:buSzPts val="1600"/>
              <a:buNone/>
              <a:defRPr b="1" sz="1600"/>
            </a:lvl8pPr>
            <a:lvl9pPr indent="-228600" lvl="8" marL="4114800" algn="l">
              <a:lnSpc>
                <a:spcPct val="112000"/>
              </a:lnSpc>
              <a:spcBef>
                <a:spcPts val="1300"/>
              </a:spcBef>
              <a:spcAft>
                <a:spcPts val="0"/>
              </a:spcAft>
              <a:buClr>
                <a:srgbClr val="262626"/>
              </a:buClr>
              <a:buSzPts val="1600"/>
              <a:buNone/>
              <a:defRPr b="1" sz="1600"/>
            </a:lvl9pPr>
          </a:lstStyle>
          <a:p/>
        </p:txBody>
      </p:sp>
      <p:sp>
        <p:nvSpPr>
          <p:cNvPr id="71" name="Google Shape;71;p18"/>
          <p:cNvSpPr txBox="1"/>
          <p:nvPr>
            <p:ph idx="2" type="body"/>
          </p:nvPr>
        </p:nvSpPr>
        <p:spPr>
          <a:xfrm>
            <a:off x="5181600" y="1526671"/>
            <a:ext cx="6245352" cy="1755648"/>
          </a:xfrm>
          <a:prstGeom prst="rect">
            <a:avLst/>
          </a:prstGeom>
          <a:noFill/>
          <a:ln>
            <a:noFill/>
          </a:ln>
        </p:spPr>
        <p:txBody>
          <a:bodyPr anchorCtr="0" anchor="t" bIns="45700" lIns="91425" spcFirstLastPara="1" rIns="91425" wrap="square" tIns="45700">
            <a:normAutofit/>
          </a:bodyPr>
          <a:lstStyle>
            <a:lvl1pPr indent="-342900" lvl="0" marL="457200" algn="l">
              <a:lnSpc>
                <a:spcPct val="112000"/>
              </a:lnSpc>
              <a:spcBef>
                <a:spcPts val="900"/>
              </a:spcBef>
              <a:spcAft>
                <a:spcPts val="0"/>
              </a:spcAft>
              <a:buClr>
                <a:srgbClr val="262626"/>
              </a:buClr>
              <a:buSzPts val="1800"/>
              <a:buChar char="•"/>
              <a:defRPr/>
            </a:lvl1pPr>
            <a:lvl2pPr indent="-342900" lvl="1" marL="914400" algn="l">
              <a:lnSpc>
                <a:spcPct val="112000"/>
              </a:lnSpc>
              <a:spcBef>
                <a:spcPts val="900"/>
              </a:spcBef>
              <a:spcAft>
                <a:spcPts val="0"/>
              </a:spcAft>
              <a:buClr>
                <a:srgbClr val="262626"/>
              </a:buClr>
              <a:buSzPts val="1800"/>
              <a:buChar char="–"/>
              <a:defRPr/>
            </a:lvl2pPr>
            <a:lvl3pPr indent="-342900" lvl="2" marL="1371600" algn="l">
              <a:lnSpc>
                <a:spcPct val="112000"/>
              </a:lnSpc>
              <a:spcBef>
                <a:spcPts val="900"/>
              </a:spcBef>
              <a:spcAft>
                <a:spcPts val="0"/>
              </a:spcAft>
              <a:buClr>
                <a:srgbClr val="262626"/>
              </a:buClr>
              <a:buSzPts val="1800"/>
              <a:buChar char="•"/>
              <a:defRPr/>
            </a:lvl3pPr>
            <a:lvl4pPr indent="-342900" lvl="3" marL="1828800" algn="l">
              <a:lnSpc>
                <a:spcPct val="112000"/>
              </a:lnSpc>
              <a:spcBef>
                <a:spcPts val="900"/>
              </a:spcBef>
              <a:spcAft>
                <a:spcPts val="0"/>
              </a:spcAft>
              <a:buClr>
                <a:srgbClr val="262626"/>
              </a:buClr>
              <a:buSzPts val="1800"/>
              <a:buChar char="–"/>
              <a:defRPr/>
            </a:lvl4pPr>
            <a:lvl5pPr indent="-342900" lvl="4" marL="2286000" algn="l">
              <a:lnSpc>
                <a:spcPct val="112000"/>
              </a:lnSpc>
              <a:spcBef>
                <a:spcPts val="900"/>
              </a:spcBef>
              <a:spcAft>
                <a:spcPts val="0"/>
              </a:spcAft>
              <a:buClr>
                <a:srgbClr val="262626"/>
              </a:buClr>
              <a:buSzPts val="1800"/>
              <a:buChar char="•"/>
              <a:defRPr/>
            </a:lvl5pPr>
            <a:lvl6pPr indent="-342900" lvl="5" marL="2743200" algn="l">
              <a:lnSpc>
                <a:spcPct val="112000"/>
              </a:lnSpc>
              <a:spcBef>
                <a:spcPts val="1300"/>
              </a:spcBef>
              <a:spcAft>
                <a:spcPts val="0"/>
              </a:spcAft>
              <a:buClr>
                <a:srgbClr val="262626"/>
              </a:buClr>
              <a:buSzPts val="1800"/>
              <a:buChar char="–"/>
              <a:defRPr/>
            </a:lvl6pPr>
            <a:lvl7pPr indent="-342900" lvl="6" marL="3200400" algn="l">
              <a:lnSpc>
                <a:spcPct val="112000"/>
              </a:lnSpc>
              <a:spcBef>
                <a:spcPts val="1300"/>
              </a:spcBef>
              <a:spcAft>
                <a:spcPts val="0"/>
              </a:spcAft>
              <a:buClr>
                <a:srgbClr val="262626"/>
              </a:buClr>
              <a:buSzPts val="1800"/>
              <a:buChar char="•"/>
              <a:defRPr/>
            </a:lvl7pPr>
            <a:lvl8pPr indent="-342900" lvl="7" marL="3657600" algn="l">
              <a:lnSpc>
                <a:spcPct val="112000"/>
              </a:lnSpc>
              <a:spcBef>
                <a:spcPts val="1300"/>
              </a:spcBef>
              <a:spcAft>
                <a:spcPts val="0"/>
              </a:spcAft>
              <a:buClr>
                <a:srgbClr val="262626"/>
              </a:buClr>
              <a:buSzPts val="1800"/>
              <a:buChar char="–"/>
              <a:defRPr/>
            </a:lvl8pPr>
            <a:lvl9pPr indent="-342900" lvl="8" marL="4114800" algn="l">
              <a:lnSpc>
                <a:spcPct val="112000"/>
              </a:lnSpc>
              <a:spcBef>
                <a:spcPts val="1300"/>
              </a:spcBef>
              <a:spcAft>
                <a:spcPts val="0"/>
              </a:spcAft>
              <a:buClr>
                <a:srgbClr val="262626"/>
              </a:buClr>
              <a:buSzPts val="1800"/>
              <a:buChar char="•"/>
              <a:defRPr/>
            </a:lvl9pPr>
          </a:lstStyle>
          <a:p/>
        </p:txBody>
      </p:sp>
      <p:sp>
        <p:nvSpPr>
          <p:cNvPr id="72" name="Google Shape;72;p18"/>
          <p:cNvSpPr txBox="1"/>
          <p:nvPr>
            <p:ph idx="3" type="body"/>
          </p:nvPr>
        </p:nvSpPr>
        <p:spPr>
          <a:xfrm>
            <a:off x="5181600" y="3700826"/>
            <a:ext cx="6248400" cy="914400"/>
          </a:xfrm>
          <a:prstGeom prst="rect">
            <a:avLst/>
          </a:prstGeom>
          <a:noFill/>
          <a:ln>
            <a:noFill/>
          </a:ln>
        </p:spPr>
        <p:txBody>
          <a:bodyPr anchorCtr="0" anchor="b" bIns="45700" lIns="91425" spcFirstLastPara="1" rIns="91425" wrap="square" tIns="45700">
            <a:normAutofit/>
          </a:bodyPr>
          <a:lstStyle>
            <a:lvl1pPr indent="-228600" lvl="0" marL="457200" algn="l">
              <a:lnSpc>
                <a:spcPct val="112000"/>
              </a:lnSpc>
              <a:spcBef>
                <a:spcPts val="900"/>
              </a:spcBef>
              <a:spcAft>
                <a:spcPts val="0"/>
              </a:spcAft>
              <a:buClr>
                <a:srgbClr val="262626"/>
              </a:buClr>
              <a:buSzPts val="2400"/>
              <a:buNone/>
              <a:defRPr b="0" i="1" sz="2400">
                <a:solidFill>
                  <a:srgbClr val="262626"/>
                </a:solidFill>
              </a:defRPr>
            </a:lvl1pPr>
            <a:lvl2pPr indent="-228600" lvl="1" marL="914400" algn="l">
              <a:lnSpc>
                <a:spcPct val="112000"/>
              </a:lnSpc>
              <a:spcBef>
                <a:spcPts val="900"/>
              </a:spcBef>
              <a:spcAft>
                <a:spcPts val="0"/>
              </a:spcAft>
              <a:buClr>
                <a:srgbClr val="262626"/>
              </a:buClr>
              <a:buSzPts val="2000"/>
              <a:buNone/>
              <a:defRPr b="1" sz="2000"/>
            </a:lvl2pPr>
            <a:lvl3pPr indent="-228600" lvl="2" marL="1371600" algn="l">
              <a:lnSpc>
                <a:spcPct val="112000"/>
              </a:lnSpc>
              <a:spcBef>
                <a:spcPts val="900"/>
              </a:spcBef>
              <a:spcAft>
                <a:spcPts val="0"/>
              </a:spcAft>
              <a:buClr>
                <a:srgbClr val="262626"/>
              </a:buClr>
              <a:buSzPts val="1800"/>
              <a:buNone/>
              <a:defRPr b="1" sz="1800"/>
            </a:lvl3pPr>
            <a:lvl4pPr indent="-228600" lvl="3" marL="1828800" algn="l">
              <a:lnSpc>
                <a:spcPct val="112000"/>
              </a:lnSpc>
              <a:spcBef>
                <a:spcPts val="900"/>
              </a:spcBef>
              <a:spcAft>
                <a:spcPts val="0"/>
              </a:spcAft>
              <a:buClr>
                <a:srgbClr val="262626"/>
              </a:buClr>
              <a:buSzPts val="1600"/>
              <a:buNone/>
              <a:defRPr b="1" sz="1600"/>
            </a:lvl4pPr>
            <a:lvl5pPr indent="-228600" lvl="4" marL="2286000" algn="l">
              <a:lnSpc>
                <a:spcPct val="112000"/>
              </a:lnSpc>
              <a:spcBef>
                <a:spcPts val="900"/>
              </a:spcBef>
              <a:spcAft>
                <a:spcPts val="0"/>
              </a:spcAft>
              <a:buClr>
                <a:srgbClr val="262626"/>
              </a:buClr>
              <a:buSzPts val="1600"/>
              <a:buNone/>
              <a:defRPr b="1" sz="1600"/>
            </a:lvl5pPr>
            <a:lvl6pPr indent="-228600" lvl="5" marL="2743200" algn="l">
              <a:lnSpc>
                <a:spcPct val="112000"/>
              </a:lnSpc>
              <a:spcBef>
                <a:spcPts val="1300"/>
              </a:spcBef>
              <a:spcAft>
                <a:spcPts val="0"/>
              </a:spcAft>
              <a:buClr>
                <a:srgbClr val="262626"/>
              </a:buClr>
              <a:buSzPts val="1600"/>
              <a:buNone/>
              <a:defRPr b="1" sz="1600"/>
            </a:lvl6pPr>
            <a:lvl7pPr indent="-228600" lvl="6" marL="3200400" algn="l">
              <a:lnSpc>
                <a:spcPct val="112000"/>
              </a:lnSpc>
              <a:spcBef>
                <a:spcPts val="1300"/>
              </a:spcBef>
              <a:spcAft>
                <a:spcPts val="0"/>
              </a:spcAft>
              <a:buClr>
                <a:srgbClr val="262626"/>
              </a:buClr>
              <a:buSzPts val="1600"/>
              <a:buNone/>
              <a:defRPr b="1" sz="1600"/>
            </a:lvl7pPr>
            <a:lvl8pPr indent="-228600" lvl="7" marL="3657600" algn="l">
              <a:lnSpc>
                <a:spcPct val="112000"/>
              </a:lnSpc>
              <a:spcBef>
                <a:spcPts val="1300"/>
              </a:spcBef>
              <a:spcAft>
                <a:spcPts val="0"/>
              </a:spcAft>
              <a:buClr>
                <a:srgbClr val="262626"/>
              </a:buClr>
              <a:buSzPts val="1600"/>
              <a:buNone/>
              <a:defRPr b="1" sz="1600"/>
            </a:lvl8pPr>
            <a:lvl9pPr indent="-228600" lvl="8" marL="4114800" algn="l">
              <a:lnSpc>
                <a:spcPct val="112000"/>
              </a:lnSpc>
              <a:spcBef>
                <a:spcPts val="1300"/>
              </a:spcBef>
              <a:spcAft>
                <a:spcPts val="0"/>
              </a:spcAft>
              <a:buClr>
                <a:srgbClr val="262626"/>
              </a:buClr>
              <a:buSzPts val="1600"/>
              <a:buNone/>
              <a:defRPr b="1" sz="1600"/>
            </a:lvl9pPr>
          </a:lstStyle>
          <a:p/>
        </p:txBody>
      </p:sp>
      <p:sp>
        <p:nvSpPr>
          <p:cNvPr id="73" name="Google Shape;73;p18"/>
          <p:cNvSpPr txBox="1"/>
          <p:nvPr>
            <p:ph idx="4" type="body"/>
          </p:nvPr>
        </p:nvSpPr>
        <p:spPr>
          <a:xfrm>
            <a:off x="5181600" y="4669432"/>
            <a:ext cx="6245352" cy="1755648"/>
          </a:xfrm>
          <a:prstGeom prst="rect">
            <a:avLst/>
          </a:prstGeom>
          <a:noFill/>
          <a:ln>
            <a:noFill/>
          </a:ln>
        </p:spPr>
        <p:txBody>
          <a:bodyPr anchorCtr="0" anchor="t" bIns="45700" lIns="91425" spcFirstLastPara="1" rIns="91425" wrap="square" tIns="45700">
            <a:normAutofit/>
          </a:bodyPr>
          <a:lstStyle>
            <a:lvl1pPr indent="-342900" lvl="0" marL="457200" algn="l">
              <a:lnSpc>
                <a:spcPct val="112000"/>
              </a:lnSpc>
              <a:spcBef>
                <a:spcPts val="900"/>
              </a:spcBef>
              <a:spcAft>
                <a:spcPts val="0"/>
              </a:spcAft>
              <a:buClr>
                <a:srgbClr val="262626"/>
              </a:buClr>
              <a:buSzPts val="1800"/>
              <a:buChar char="•"/>
              <a:defRPr/>
            </a:lvl1pPr>
            <a:lvl2pPr indent="-342900" lvl="1" marL="914400" algn="l">
              <a:lnSpc>
                <a:spcPct val="112000"/>
              </a:lnSpc>
              <a:spcBef>
                <a:spcPts val="900"/>
              </a:spcBef>
              <a:spcAft>
                <a:spcPts val="0"/>
              </a:spcAft>
              <a:buClr>
                <a:srgbClr val="262626"/>
              </a:buClr>
              <a:buSzPts val="1800"/>
              <a:buChar char="–"/>
              <a:defRPr/>
            </a:lvl2pPr>
            <a:lvl3pPr indent="-342900" lvl="2" marL="1371600" algn="l">
              <a:lnSpc>
                <a:spcPct val="112000"/>
              </a:lnSpc>
              <a:spcBef>
                <a:spcPts val="900"/>
              </a:spcBef>
              <a:spcAft>
                <a:spcPts val="0"/>
              </a:spcAft>
              <a:buClr>
                <a:srgbClr val="262626"/>
              </a:buClr>
              <a:buSzPts val="1800"/>
              <a:buChar char="•"/>
              <a:defRPr/>
            </a:lvl3pPr>
            <a:lvl4pPr indent="-342900" lvl="3" marL="1828800" algn="l">
              <a:lnSpc>
                <a:spcPct val="112000"/>
              </a:lnSpc>
              <a:spcBef>
                <a:spcPts val="900"/>
              </a:spcBef>
              <a:spcAft>
                <a:spcPts val="0"/>
              </a:spcAft>
              <a:buClr>
                <a:srgbClr val="262626"/>
              </a:buClr>
              <a:buSzPts val="1800"/>
              <a:buChar char="–"/>
              <a:defRPr/>
            </a:lvl4pPr>
            <a:lvl5pPr indent="-342900" lvl="4" marL="2286000" algn="l">
              <a:lnSpc>
                <a:spcPct val="112000"/>
              </a:lnSpc>
              <a:spcBef>
                <a:spcPts val="900"/>
              </a:spcBef>
              <a:spcAft>
                <a:spcPts val="0"/>
              </a:spcAft>
              <a:buClr>
                <a:srgbClr val="262626"/>
              </a:buClr>
              <a:buSzPts val="1800"/>
              <a:buChar char="•"/>
              <a:defRPr/>
            </a:lvl5pPr>
            <a:lvl6pPr indent="-342900" lvl="5" marL="2743200" algn="l">
              <a:lnSpc>
                <a:spcPct val="112000"/>
              </a:lnSpc>
              <a:spcBef>
                <a:spcPts val="1300"/>
              </a:spcBef>
              <a:spcAft>
                <a:spcPts val="0"/>
              </a:spcAft>
              <a:buClr>
                <a:srgbClr val="262626"/>
              </a:buClr>
              <a:buSzPts val="1800"/>
              <a:buChar char="–"/>
              <a:defRPr/>
            </a:lvl6pPr>
            <a:lvl7pPr indent="-342900" lvl="6" marL="3200400" algn="l">
              <a:lnSpc>
                <a:spcPct val="112000"/>
              </a:lnSpc>
              <a:spcBef>
                <a:spcPts val="1300"/>
              </a:spcBef>
              <a:spcAft>
                <a:spcPts val="0"/>
              </a:spcAft>
              <a:buClr>
                <a:srgbClr val="262626"/>
              </a:buClr>
              <a:buSzPts val="1800"/>
              <a:buChar char="•"/>
              <a:defRPr/>
            </a:lvl7pPr>
            <a:lvl8pPr indent="-342900" lvl="7" marL="3657600" algn="l">
              <a:lnSpc>
                <a:spcPct val="112000"/>
              </a:lnSpc>
              <a:spcBef>
                <a:spcPts val="1300"/>
              </a:spcBef>
              <a:spcAft>
                <a:spcPts val="0"/>
              </a:spcAft>
              <a:buClr>
                <a:srgbClr val="262626"/>
              </a:buClr>
              <a:buSzPts val="1800"/>
              <a:buChar char="–"/>
              <a:defRPr/>
            </a:lvl8pPr>
            <a:lvl9pPr indent="-342900" lvl="8" marL="4114800" algn="l">
              <a:lnSpc>
                <a:spcPct val="112000"/>
              </a:lnSpc>
              <a:spcBef>
                <a:spcPts val="1300"/>
              </a:spcBef>
              <a:spcAft>
                <a:spcPts val="0"/>
              </a:spcAft>
              <a:buClr>
                <a:srgbClr val="262626"/>
              </a:buClr>
              <a:buSzPts val="1800"/>
              <a:buChar char="•"/>
              <a:defRPr/>
            </a:lvl9pPr>
          </a:lstStyle>
          <a:p/>
        </p:txBody>
      </p:sp>
      <p:sp>
        <p:nvSpPr>
          <p:cNvPr id="74" name="Google Shape;74;p18"/>
          <p:cNvSpPr txBox="1"/>
          <p:nvPr>
            <p:ph idx="10" type="dt"/>
          </p:nvPr>
        </p:nvSpPr>
        <p:spPr>
          <a:xfrm>
            <a:off x="762001" y="593006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8"/>
          <p:cNvSpPr txBox="1"/>
          <p:nvPr>
            <p:ph idx="11" type="ftr"/>
          </p:nvPr>
        </p:nvSpPr>
        <p:spPr>
          <a:xfrm>
            <a:off x="762001" y="631444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8"/>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 name="Shape 77"/>
        <p:cNvGrpSpPr/>
        <p:nvPr/>
      </p:nvGrpSpPr>
      <p:grpSpPr>
        <a:xfrm>
          <a:off x="0" y="0"/>
          <a:ext cx="0" cy="0"/>
          <a:chOff x="0" y="0"/>
          <a:chExt cx="0" cy="0"/>
        </a:xfrm>
      </p:grpSpPr>
      <p:sp>
        <p:nvSpPr>
          <p:cNvPr id="78" name="Google Shape;78;p19"/>
          <p:cNvSpPr txBox="1"/>
          <p:nvPr>
            <p:ph type="title"/>
          </p:nvPr>
        </p:nvSpPr>
        <p:spPr>
          <a:xfrm>
            <a:off x="762000" y="559678"/>
            <a:ext cx="3833906" cy="4952492"/>
          </a:xfrm>
          <a:prstGeom prst="rect">
            <a:avLst/>
          </a:prstGeom>
          <a:noFill/>
          <a:ln>
            <a:noFill/>
          </a:ln>
        </p:spPr>
        <p:txBody>
          <a:bodyPr anchorCtr="0" anchor="t" bIns="45700" lIns="91425" spcFirstLastPara="1" rIns="91425" wrap="square" tIns="45700">
            <a:normAutofit/>
          </a:bodyPr>
          <a:lstStyle>
            <a:lvl1pPr lvl="0" algn="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19"/>
          <p:cNvSpPr txBox="1"/>
          <p:nvPr>
            <p:ph idx="10" type="dt"/>
          </p:nvPr>
        </p:nvSpPr>
        <p:spPr>
          <a:xfrm>
            <a:off x="762001" y="593006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9"/>
          <p:cNvSpPr txBox="1"/>
          <p:nvPr>
            <p:ph idx="11" type="ftr"/>
          </p:nvPr>
        </p:nvSpPr>
        <p:spPr>
          <a:xfrm>
            <a:off x="762001" y="631444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9"/>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2" name="Shape 82"/>
        <p:cNvGrpSpPr/>
        <p:nvPr/>
      </p:nvGrpSpPr>
      <p:grpSpPr>
        <a:xfrm>
          <a:off x="0" y="0"/>
          <a:ext cx="0" cy="0"/>
          <a:chOff x="0" y="0"/>
          <a:chExt cx="0" cy="0"/>
        </a:xfrm>
      </p:grpSpPr>
      <p:sp>
        <p:nvSpPr>
          <p:cNvPr id="83" name="Google Shape;83;p20"/>
          <p:cNvSpPr txBox="1"/>
          <p:nvPr>
            <p:ph idx="10" type="dt"/>
          </p:nvPr>
        </p:nvSpPr>
        <p:spPr>
          <a:xfrm>
            <a:off x="762001" y="593006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0"/>
          <p:cNvSpPr txBox="1"/>
          <p:nvPr>
            <p:ph idx="11" type="ftr"/>
          </p:nvPr>
        </p:nvSpPr>
        <p:spPr>
          <a:xfrm>
            <a:off x="762001" y="6314440"/>
            <a:ext cx="3814856" cy="365125"/>
          </a:xfrm>
          <a:prstGeom prst="rect">
            <a:avLst/>
          </a:prstGeom>
          <a:noFill/>
          <a:ln>
            <a:noFill/>
          </a:ln>
        </p:spPr>
        <p:txBody>
          <a:bodyPr anchorCtr="0" anchor="t"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0"/>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2" Type="http://schemas.openxmlformats.org/officeDocument/2006/relationships/theme" Target="../theme/theme3.xml"/><Relationship Id="rId9" Type="http://schemas.openxmlformats.org/officeDocument/2006/relationships/slideLayout" Target="../slideLayouts/slideLayout11.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 name="Shape 9"/>
        <p:cNvGrpSpPr/>
        <p:nvPr/>
      </p:nvGrpSpPr>
      <p:grpSpPr>
        <a:xfrm>
          <a:off x="0" y="0"/>
          <a:ext cx="0" cy="0"/>
          <a:chOff x="0" y="0"/>
          <a:chExt cx="0" cy="0"/>
        </a:xfrm>
      </p:grpSpPr>
      <p:sp>
        <p:nvSpPr>
          <p:cNvPr id="10" name="Google Shape;10;p11" title="Page Number Shape"/>
          <p:cNvSpPr/>
          <p:nvPr/>
        </p:nvSpPr>
        <p:spPr>
          <a:xfrm>
            <a:off x="11784011" y="5380580"/>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FEFEFE"/>
          </a:solidFill>
          <a:ln>
            <a:noFill/>
          </a:ln>
        </p:spPr>
      </p:sp>
      <p:sp>
        <p:nvSpPr>
          <p:cNvPr id="11" name="Google Shape;11;p11"/>
          <p:cNvSpPr txBox="1"/>
          <p:nvPr>
            <p:ph type="title"/>
          </p:nvPr>
        </p:nvSpPr>
        <p:spPr>
          <a:xfrm>
            <a:off x="762000" y="559678"/>
            <a:ext cx="3833906" cy="4952492"/>
          </a:xfrm>
          <a:prstGeom prst="rect">
            <a:avLst/>
          </a:prstGeom>
          <a:noFill/>
          <a:ln>
            <a:noFill/>
          </a:ln>
        </p:spPr>
        <p:txBody>
          <a:bodyPr anchorCtr="0" anchor="t" bIns="45700" lIns="91425" spcFirstLastPara="1" rIns="91425" wrap="square" tIns="45700">
            <a:normAutofit/>
          </a:bodyPr>
          <a:lstStyle>
            <a:lvl1pPr lvl="0" marR="0" rtl="0" algn="r">
              <a:lnSpc>
                <a:spcPct val="90000"/>
              </a:lnSpc>
              <a:spcBef>
                <a:spcPts val="0"/>
              </a:spcBef>
              <a:spcAft>
                <a:spcPts val="0"/>
              </a:spcAft>
              <a:buClr>
                <a:srgbClr val="FEFEFE"/>
              </a:buClr>
              <a:buSzPts val="5000"/>
              <a:buFont typeface="Century Schoolbook"/>
              <a:buNone/>
              <a:defRPr b="0" i="1" sz="5000" u="none" cap="none" strike="noStrike">
                <a:solidFill>
                  <a:srgbClr val="FEFEFE"/>
                </a:solidFill>
                <a:latin typeface="Century Schoolbook"/>
                <a:ea typeface="Century Schoolbook"/>
                <a:cs typeface="Century Schoolbook"/>
                <a:sym typeface="Century Schoolboo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11"/>
          <p:cNvSpPr txBox="1"/>
          <p:nvPr>
            <p:ph idx="1" type="body"/>
          </p:nvPr>
        </p:nvSpPr>
        <p:spPr>
          <a:xfrm>
            <a:off x="5181600" y="569066"/>
            <a:ext cx="6248398" cy="5655156"/>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12000"/>
              </a:lnSpc>
              <a:spcBef>
                <a:spcPts val="900"/>
              </a:spcBef>
              <a:spcAft>
                <a:spcPts val="0"/>
              </a:spcAft>
              <a:buClr>
                <a:srgbClr val="FEFEFE"/>
              </a:buClr>
              <a:buSzPts val="2000"/>
              <a:buFont typeface="Arial"/>
              <a:buChar char="•"/>
              <a:defRPr b="0" i="0" sz="2000" u="none" cap="none" strike="noStrike">
                <a:solidFill>
                  <a:srgbClr val="FEFEFE"/>
                </a:solidFill>
                <a:latin typeface="Corbel"/>
                <a:ea typeface="Corbel"/>
                <a:cs typeface="Corbel"/>
                <a:sym typeface="Corbel"/>
              </a:defRPr>
            </a:lvl1pPr>
            <a:lvl2pPr indent="-342900" lvl="1" marL="914400" marR="0" rtl="0" algn="l">
              <a:lnSpc>
                <a:spcPct val="112000"/>
              </a:lnSpc>
              <a:spcBef>
                <a:spcPts val="900"/>
              </a:spcBef>
              <a:spcAft>
                <a:spcPts val="0"/>
              </a:spcAft>
              <a:buClr>
                <a:srgbClr val="FEFEFE"/>
              </a:buClr>
              <a:buSzPts val="1800"/>
              <a:buFont typeface="Corbel"/>
              <a:buChar char="–"/>
              <a:defRPr b="0" i="0" sz="1800" u="none" cap="none" strike="noStrike">
                <a:solidFill>
                  <a:srgbClr val="FEFEFE"/>
                </a:solidFill>
                <a:latin typeface="Corbel"/>
                <a:ea typeface="Corbel"/>
                <a:cs typeface="Corbel"/>
                <a:sym typeface="Corbel"/>
              </a:defRPr>
            </a:lvl2pPr>
            <a:lvl3pPr indent="-330200" lvl="2" marL="1371600" marR="0" rtl="0" algn="l">
              <a:lnSpc>
                <a:spcPct val="112000"/>
              </a:lnSpc>
              <a:spcBef>
                <a:spcPts val="900"/>
              </a:spcBef>
              <a:spcAft>
                <a:spcPts val="0"/>
              </a:spcAft>
              <a:buClr>
                <a:srgbClr val="FEFEFE"/>
              </a:buClr>
              <a:buSzPts val="1600"/>
              <a:buFont typeface="Arial"/>
              <a:buChar char="•"/>
              <a:defRPr b="0" i="0" sz="1600" u="none" cap="none" strike="noStrike">
                <a:solidFill>
                  <a:srgbClr val="FEFEFE"/>
                </a:solidFill>
                <a:latin typeface="Corbel"/>
                <a:ea typeface="Corbel"/>
                <a:cs typeface="Corbel"/>
                <a:sym typeface="Corbel"/>
              </a:defRPr>
            </a:lvl3pPr>
            <a:lvl4pPr indent="-317500" lvl="3" marL="1828800" marR="0" rtl="0" algn="l">
              <a:lnSpc>
                <a:spcPct val="112000"/>
              </a:lnSpc>
              <a:spcBef>
                <a:spcPts val="900"/>
              </a:spcBef>
              <a:spcAft>
                <a:spcPts val="0"/>
              </a:spcAft>
              <a:buClr>
                <a:srgbClr val="FEFEFE"/>
              </a:buClr>
              <a:buSzPts val="1400"/>
              <a:buFont typeface="Corbel"/>
              <a:buChar char="–"/>
              <a:defRPr b="0" i="0" sz="1400" u="none" cap="none" strike="noStrike">
                <a:solidFill>
                  <a:srgbClr val="FEFEFE"/>
                </a:solidFill>
                <a:latin typeface="Corbel"/>
                <a:ea typeface="Corbel"/>
                <a:cs typeface="Corbel"/>
                <a:sym typeface="Corbel"/>
              </a:defRPr>
            </a:lvl4pPr>
            <a:lvl5pPr indent="-317500" lvl="4" marL="2286000" marR="0" rtl="0" algn="l">
              <a:lnSpc>
                <a:spcPct val="112000"/>
              </a:lnSpc>
              <a:spcBef>
                <a:spcPts val="900"/>
              </a:spcBef>
              <a:spcAft>
                <a:spcPts val="0"/>
              </a:spcAft>
              <a:buClr>
                <a:srgbClr val="FEFEFE"/>
              </a:buClr>
              <a:buSzPts val="1400"/>
              <a:buFont typeface="Arial"/>
              <a:buChar char="•"/>
              <a:defRPr b="0" i="1" sz="1400" u="none" cap="none" strike="noStrike">
                <a:solidFill>
                  <a:srgbClr val="FEFEFE"/>
                </a:solidFill>
                <a:latin typeface="Corbel"/>
                <a:ea typeface="Corbel"/>
                <a:cs typeface="Corbel"/>
                <a:sym typeface="Corbel"/>
              </a:defRPr>
            </a:lvl5pPr>
            <a:lvl6pPr indent="-317500" lvl="5" marL="2743200" marR="0" rtl="0" algn="l">
              <a:lnSpc>
                <a:spcPct val="112000"/>
              </a:lnSpc>
              <a:spcBef>
                <a:spcPts val="1300"/>
              </a:spcBef>
              <a:spcAft>
                <a:spcPts val="0"/>
              </a:spcAft>
              <a:buClr>
                <a:srgbClr val="FEFEFE"/>
              </a:buClr>
              <a:buSzPts val="1400"/>
              <a:buFont typeface="Corbel"/>
              <a:buChar char="–"/>
              <a:defRPr b="0" i="0" sz="1400" u="none" cap="none" strike="noStrike">
                <a:solidFill>
                  <a:srgbClr val="FEFEFE"/>
                </a:solidFill>
                <a:latin typeface="Corbel"/>
                <a:ea typeface="Corbel"/>
                <a:cs typeface="Corbel"/>
                <a:sym typeface="Corbel"/>
              </a:defRPr>
            </a:lvl6pPr>
            <a:lvl7pPr indent="-317500" lvl="6" marL="3200400" marR="0" rtl="0" algn="l">
              <a:lnSpc>
                <a:spcPct val="112000"/>
              </a:lnSpc>
              <a:spcBef>
                <a:spcPts val="1300"/>
              </a:spcBef>
              <a:spcAft>
                <a:spcPts val="0"/>
              </a:spcAft>
              <a:buClr>
                <a:srgbClr val="FEFEFE"/>
              </a:buClr>
              <a:buSzPts val="1400"/>
              <a:buFont typeface="Arial"/>
              <a:buChar char="•"/>
              <a:defRPr b="0" i="1" sz="1400" u="none" cap="none" strike="noStrike">
                <a:solidFill>
                  <a:srgbClr val="FEFEFE"/>
                </a:solidFill>
                <a:latin typeface="Corbel"/>
                <a:ea typeface="Corbel"/>
                <a:cs typeface="Corbel"/>
                <a:sym typeface="Corbel"/>
              </a:defRPr>
            </a:lvl7pPr>
            <a:lvl8pPr indent="-317500" lvl="7" marL="3657600" marR="0" rtl="0" algn="l">
              <a:lnSpc>
                <a:spcPct val="112000"/>
              </a:lnSpc>
              <a:spcBef>
                <a:spcPts val="1300"/>
              </a:spcBef>
              <a:spcAft>
                <a:spcPts val="0"/>
              </a:spcAft>
              <a:buClr>
                <a:srgbClr val="FEFEFE"/>
              </a:buClr>
              <a:buSzPts val="1400"/>
              <a:buFont typeface="Corbel"/>
              <a:buChar char="–"/>
              <a:defRPr b="0" i="0" sz="1400" u="none" cap="none" strike="noStrike">
                <a:solidFill>
                  <a:srgbClr val="FEFEFE"/>
                </a:solidFill>
                <a:latin typeface="Corbel"/>
                <a:ea typeface="Corbel"/>
                <a:cs typeface="Corbel"/>
                <a:sym typeface="Corbel"/>
              </a:defRPr>
            </a:lvl8pPr>
            <a:lvl9pPr indent="-317500" lvl="8" marL="4114800" marR="0" rtl="0" algn="l">
              <a:lnSpc>
                <a:spcPct val="112000"/>
              </a:lnSpc>
              <a:spcBef>
                <a:spcPts val="1300"/>
              </a:spcBef>
              <a:spcAft>
                <a:spcPts val="0"/>
              </a:spcAft>
              <a:buClr>
                <a:srgbClr val="FEFEFE"/>
              </a:buClr>
              <a:buSzPts val="1400"/>
              <a:buFont typeface="Arial"/>
              <a:buChar char="•"/>
              <a:defRPr b="0" i="1" sz="1400" u="none" cap="none" strike="noStrike">
                <a:solidFill>
                  <a:srgbClr val="FEFEFE"/>
                </a:solidFill>
                <a:latin typeface="Corbel"/>
                <a:ea typeface="Corbel"/>
                <a:cs typeface="Corbel"/>
                <a:sym typeface="Corbel"/>
              </a:defRPr>
            </a:lvl9pPr>
          </a:lstStyle>
          <a:p/>
        </p:txBody>
      </p:sp>
      <p:sp>
        <p:nvSpPr>
          <p:cNvPr id="13" name="Google Shape;13;p11"/>
          <p:cNvSpPr txBox="1"/>
          <p:nvPr>
            <p:ph idx="10" type="dt"/>
          </p:nvPr>
        </p:nvSpPr>
        <p:spPr>
          <a:xfrm>
            <a:off x="762001" y="5930060"/>
            <a:ext cx="3814856" cy="365125"/>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1" sz="1000" u="none" cap="none" strike="noStrike">
                <a:solidFill>
                  <a:srgbClr val="FEFEFE"/>
                </a:solidFill>
                <a:latin typeface="Century Schoolbook"/>
                <a:ea typeface="Century Schoolbook"/>
                <a:cs typeface="Century Schoolbook"/>
                <a:sym typeface="Century Schoolbook"/>
              </a:defRPr>
            </a:lvl1pPr>
            <a:lvl2pPr lvl="1"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9pPr>
          </a:lstStyle>
          <a:p/>
        </p:txBody>
      </p:sp>
      <p:sp>
        <p:nvSpPr>
          <p:cNvPr id="14" name="Google Shape;14;p11"/>
          <p:cNvSpPr txBox="1"/>
          <p:nvPr>
            <p:ph idx="11" type="ftr"/>
          </p:nvPr>
        </p:nvSpPr>
        <p:spPr>
          <a:xfrm>
            <a:off x="762001" y="6314440"/>
            <a:ext cx="3814856" cy="365125"/>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1" i="1" sz="1200" u="none" cap="none" strike="noStrike">
                <a:solidFill>
                  <a:srgbClr val="FEFEFE"/>
                </a:solidFill>
                <a:latin typeface="Century Schoolbook"/>
                <a:ea typeface="Century Schoolbook"/>
                <a:cs typeface="Century Schoolbook"/>
                <a:sym typeface="Century Schoolbook"/>
              </a:defRPr>
            </a:lvl1pPr>
            <a:lvl2pPr lvl="1"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lt1"/>
                </a:solidFill>
                <a:latin typeface="Corbel"/>
                <a:ea typeface="Corbel"/>
                <a:cs typeface="Corbel"/>
                <a:sym typeface="Corbel"/>
              </a:defRPr>
            </a:lvl9pPr>
          </a:lstStyle>
          <a:p/>
        </p:txBody>
      </p:sp>
      <p:sp>
        <p:nvSpPr>
          <p:cNvPr id="15" name="Google Shape;15;p11"/>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1" sz="1200" u="none" cap="none" strike="noStrike">
                <a:solidFill>
                  <a:schemeClr val="dk2"/>
                </a:solidFill>
                <a:latin typeface="Century Schoolbook"/>
                <a:ea typeface="Century Schoolbook"/>
                <a:cs typeface="Century Schoolbook"/>
                <a:sym typeface="Century Schoolbook"/>
              </a:defRPr>
            </a:lvl1pPr>
            <a:lvl2pPr indent="0" lvl="1" marL="0" marR="0" rtl="0" algn="r">
              <a:spcBef>
                <a:spcPts val="0"/>
              </a:spcBef>
              <a:buNone/>
              <a:defRPr b="0" i="1" sz="1200" u="none" cap="none" strike="noStrike">
                <a:solidFill>
                  <a:schemeClr val="dk2"/>
                </a:solidFill>
                <a:latin typeface="Century Schoolbook"/>
                <a:ea typeface="Century Schoolbook"/>
                <a:cs typeface="Century Schoolbook"/>
                <a:sym typeface="Century Schoolbook"/>
              </a:defRPr>
            </a:lvl2pPr>
            <a:lvl3pPr indent="0" lvl="2" marL="0" marR="0" rtl="0" algn="r">
              <a:spcBef>
                <a:spcPts val="0"/>
              </a:spcBef>
              <a:buNone/>
              <a:defRPr b="0" i="1" sz="1200" u="none" cap="none" strike="noStrike">
                <a:solidFill>
                  <a:schemeClr val="dk2"/>
                </a:solidFill>
                <a:latin typeface="Century Schoolbook"/>
                <a:ea typeface="Century Schoolbook"/>
                <a:cs typeface="Century Schoolbook"/>
                <a:sym typeface="Century Schoolbook"/>
              </a:defRPr>
            </a:lvl3pPr>
            <a:lvl4pPr indent="0" lvl="3" marL="0" marR="0" rtl="0" algn="r">
              <a:spcBef>
                <a:spcPts val="0"/>
              </a:spcBef>
              <a:buNone/>
              <a:defRPr b="0" i="1" sz="1200" u="none" cap="none" strike="noStrike">
                <a:solidFill>
                  <a:schemeClr val="dk2"/>
                </a:solidFill>
                <a:latin typeface="Century Schoolbook"/>
                <a:ea typeface="Century Schoolbook"/>
                <a:cs typeface="Century Schoolbook"/>
                <a:sym typeface="Century Schoolbook"/>
              </a:defRPr>
            </a:lvl4pPr>
            <a:lvl5pPr indent="0" lvl="4" marL="0" marR="0" rtl="0" algn="r">
              <a:spcBef>
                <a:spcPts val="0"/>
              </a:spcBef>
              <a:buNone/>
              <a:defRPr b="0" i="1" sz="1200" u="none" cap="none" strike="noStrike">
                <a:solidFill>
                  <a:schemeClr val="dk2"/>
                </a:solidFill>
                <a:latin typeface="Century Schoolbook"/>
                <a:ea typeface="Century Schoolbook"/>
                <a:cs typeface="Century Schoolbook"/>
                <a:sym typeface="Century Schoolbook"/>
              </a:defRPr>
            </a:lvl5pPr>
            <a:lvl6pPr indent="0" lvl="5" marL="0" marR="0" rtl="0" algn="r">
              <a:spcBef>
                <a:spcPts val="0"/>
              </a:spcBef>
              <a:buNone/>
              <a:defRPr b="0" i="1" sz="1200" u="none" cap="none" strike="noStrike">
                <a:solidFill>
                  <a:schemeClr val="dk2"/>
                </a:solidFill>
                <a:latin typeface="Century Schoolbook"/>
                <a:ea typeface="Century Schoolbook"/>
                <a:cs typeface="Century Schoolbook"/>
                <a:sym typeface="Century Schoolbook"/>
              </a:defRPr>
            </a:lvl6pPr>
            <a:lvl7pPr indent="0" lvl="6" marL="0" marR="0" rtl="0" algn="r">
              <a:spcBef>
                <a:spcPts val="0"/>
              </a:spcBef>
              <a:buNone/>
              <a:defRPr b="0" i="1" sz="1200" u="none" cap="none" strike="noStrike">
                <a:solidFill>
                  <a:schemeClr val="dk2"/>
                </a:solidFill>
                <a:latin typeface="Century Schoolbook"/>
                <a:ea typeface="Century Schoolbook"/>
                <a:cs typeface="Century Schoolbook"/>
                <a:sym typeface="Century Schoolbook"/>
              </a:defRPr>
            </a:lvl7pPr>
            <a:lvl8pPr indent="0" lvl="7" marL="0" marR="0" rtl="0" algn="r">
              <a:spcBef>
                <a:spcPts val="0"/>
              </a:spcBef>
              <a:buNone/>
              <a:defRPr b="0" i="1" sz="1200" u="none" cap="none" strike="noStrike">
                <a:solidFill>
                  <a:schemeClr val="dk2"/>
                </a:solidFill>
                <a:latin typeface="Century Schoolbook"/>
                <a:ea typeface="Century Schoolbook"/>
                <a:cs typeface="Century Schoolbook"/>
                <a:sym typeface="Century Schoolbook"/>
              </a:defRPr>
            </a:lvl8pPr>
            <a:lvl9pPr indent="0" lvl="8" marL="0" marR="0" rtl="0" algn="r">
              <a:spcBef>
                <a:spcPts val="0"/>
              </a:spcBef>
              <a:buNone/>
              <a:defRPr b="0" i="1" sz="1200" u="none" cap="none" strike="noStrike">
                <a:solidFill>
                  <a:schemeClr val="dk2"/>
                </a:solidFill>
                <a:latin typeface="Century Schoolbook"/>
                <a:ea typeface="Century Schoolbook"/>
                <a:cs typeface="Century Schoolbook"/>
                <a:sym typeface="Century Schoolbook"/>
              </a:defRPr>
            </a:lvl9pPr>
          </a:lstStyle>
          <a:p>
            <a:pPr indent="0" lvl="0" marL="0" rtl="0" algn="r">
              <a:spcBef>
                <a:spcPts val="0"/>
              </a:spcBef>
              <a:spcAft>
                <a:spcPts val="0"/>
              </a:spcAft>
              <a:buNone/>
            </a:pPr>
            <a:fld id="{00000000-1234-1234-1234-123412341234}" type="slidenum">
              <a:rPr lang="en-US"/>
              <a:t>‹#›</a:t>
            </a:fld>
            <a:endParaRPr/>
          </a:p>
        </p:txBody>
      </p:sp>
      <p:cxnSp>
        <p:nvCxnSpPr>
          <p:cNvPr id="16" name="Google Shape;16;p11" title="Horizontal Rule Line"/>
          <p:cNvCxnSpPr/>
          <p:nvPr/>
        </p:nvCxnSpPr>
        <p:spPr>
          <a:xfrm>
            <a:off x="0" y="6199730"/>
            <a:ext cx="4495800" cy="0"/>
          </a:xfrm>
          <a:prstGeom prst="straightConnector1">
            <a:avLst/>
          </a:prstGeom>
          <a:noFill/>
          <a:ln cap="flat" cmpd="sng" w="25400">
            <a:solidFill>
              <a:srgbClr val="FEFEFE"/>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1"/>
    <p:sldLayoutId id="214748365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1" name="Shape 31"/>
        <p:cNvGrpSpPr/>
        <p:nvPr/>
      </p:nvGrpSpPr>
      <p:grpSpPr>
        <a:xfrm>
          <a:off x="0" y="0"/>
          <a:ext cx="0" cy="0"/>
          <a:chOff x="0" y="0"/>
          <a:chExt cx="0" cy="0"/>
        </a:xfrm>
      </p:grpSpPr>
      <p:sp>
        <p:nvSpPr>
          <p:cNvPr id="32" name="Google Shape;32;p10" title="Page Number Shape"/>
          <p:cNvSpPr/>
          <p:nvPr/>
        </p:nvSpPr>
        <p:spPr>
          <a:xfrm>
            <a:off x="11784011" y="5380580"/>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a:noFill/>
          </a:ln>
        </p:spPr>
      </p:sp>
      <p:sp>
        <p:nvSpPr>
          <p:cNvPr id="33" name="Google Shape;33;p10"/>
          <p:cNvSpPr txBox="1"/>
          <p:nvPr>
            <p:ph type="title"/>
          </p:nvPr>
        </p:nvSpPr>
        <p:spPr>
          <a:xfrm>
            <a:off x="762000" y="559678"/>
            <a:ext cx="3833906" cy="4952492"/>
          </a:xfrm>
          <a:prstGeom prst="rect">
            <a:avLst/>
          </a:prstGeom>
          <a:noFill/>
          <a:ln>
            <a:noFill/>
          </a:ln>
        </p:spPr>
        <p:txBody>
          <a:bodyPr anchorCtr="0" anchor="t" bIns="45700" lIns="91425" spcFirstLastPara="1" rIns="91425" wrap="square" tIns="45700">
            <a:normAutofit/>
          </a:bodyPr>
          <a:lstStyle>
            <a:lvl1pPr lvl="0" marR="0" rtl="0" algn="r">
              <a:lnSpc>
                <a:spcPct val="90000"/>
              </a:lnSpc>
              <a:spcBef>
                <a:spcPts val="0"/>
              </a:spcBef>
              <a:spcAft>
                <a:spcPts val="0"/>
              </a:spcAft>
              <a:buClr>
                <a:srgbClr val="262626"/>
              </a:buClr>
              <a:buSzPts val="5000"/>
              <a:buFont typeface="Century Schoolbook"/>
              <a:buNone/>
              <a:defRPr b="0" i="1" sz="5000" u="none" cap="none" strike="noStrike">
                <a:solidFill>
                  <a:srgbClr val="262626"/>
                </a:solidFill>
                <a:latin typeface="Century Schoolbook"/>
                <a:ea typeface="Century Schoolbook"/>
                <a:cs typeface="Century Schoolbook"/>
                <a:sym typeface="Century Schoolboo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4" name="Google Shape;34;p10"/>
          <p:cNvSpPr txBox="1"/>
          <p:nvPr>
            <p:ph idx="1" type="body"/>
          </p:nvPr>
        </p:nvSpPr>
        <p:spPr>
          <a:xfrm>
            <a:off x="5181600" y="569066"/>
            <a:ext cx="6248398" cy="5655156"/>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12000"/>
              </a:lnSpc>
              <a:spcBef>
                <a:spcPts val="900"/>
              </a:spcBef>
              <a:spcAft>
                <a:spcPts val="0"/>
              </a:spcAft>
              <a:buClr>
                <a:srgbClr val="262626"/>
              </a:buClr>
              <a:buSzPts val="2000"/>
              <a:buFont typeface="Arial"/>
              <a:buChar char="•"/>
              <a:defRPr b="0" i="0" sz="2000" u="none" cap="none" strike="noStrike">
                <a:solidFill>
                  <a:srgbClr val="262626"/>
                </a:solidFill>
                <a:latin typeface="Corbel"/>
                <a:ea typeface="Corbel"/>
                <a:cs typeface="Corbel"/>
                <a:sym typeface="Corbel"/>
              </a:defRPr>
            </a:lvl1pPr>
            <a:lvl2pPr indent="-342900" lvl="1" marL="914400" marR="0" rtl="0" algn="l">
              <a:lnSpc>
                <a:spcPct val="112000"/>
              </a:lnSpc>
              <a:spcBef>
                <a:spcPts val="900"/>
              </a:spcBef>
              <a:spcAft>
                <a:spcPts val="0"/>
              </a:spcAft>
              <a:buClr>
                <a:srgbClr val="262626"/>
              </a:buClr>
              <a:buSzPts val="1800"/>
              <a:buFont typeface="Corbel"/>
              <a:buChar char="–"/>
              <a:defRPr b="0" i="0" sz="1800" u="none" cap="none" strike="noStrike">
                <a:solidFill>
                  <a:srgbClr val="262626"/>
                </a:solidFill>
                <a:latin typeface="Corbel"/>
                <a:ea typeface="Corbel"/>
                <a:cs typeface="Corbel"/>
                <a:sym typeface="Corbel"/>
              </a:defRPr>
            </a:lvl2pPr>
            <a:lvl3pPr indent="-330200" lvl="2" marL="1371600" marR="0" rtl="0" algn="l">
              <a:lnSpc>
                <a:spcPct val="112000"/>
              </a:lnSpc>
              <a:spcBef>
                <a:spcPts val="900"/>
              </a:spcBef>
              <a:spcAft>
                <a:spcPts val="0"/>
              </a:spcAft>
              <a:buClr>
                <a:srgbClr val="262626"/>
              </a:buClr>
              <a:buSzPts val="1600"/>
              <a:buFont typeface="Arial"/>
              <a:buChar char="•"/>
              <a:defRPr b="0" i="0" sz="1600" u="none" cap="none" strike="noStrike">
                <a:solidFill>
                  <a:srgbClr val="262626"/>
                </a:solidFill>
                <a:latin typeface="Corbel"/>
                <a:ea typeface="Corbel"/>
                <a:cs typeface="Corbel"/>
                <a:sym typeface="Corbel"/>
              </a:defRPr>
            </a:lvl3pPr>
            <a:lvl4pPr indent="-317500" lvl="3" marL="1828800" marR="0" rtl="0" algn="l">
              <a:lnSpc>
                <a:spcPct val="112000"/>
              </a:lnSpc>
              <a:spcBef>
                <a:spcPts val="900"/>
              </a:spcBef>
              <a:spcAft>
                <a:spcPts val="0"/>
              </a:spcAft>
              <a:buClr>
                <a:srgbClr val="262626"/>
              </a:buClr>
              <a:buSzPts val="1400"/>
              <a:buFont typeface="Corbel"/>
              <a:buChar char="–"/>
              <a:defRPr b="0" i="0" sz="1400" u="none" cap="none" strike="noStrike">
                <a:solidFill>
                  <a:srgbClr val="262626"/>
                </a:solidFill>
                <a:latin typeface="Corbel"/>
                <a:ea typeface="Corbel"/>
                <a:cs typeface="Corbel"/>
                <a:sym typeface="Corbel"/>
              </a:defRPr>
            </a:lvl4pPr>
            <a:lvl5pPr indent="-317500" lvl="4" marL="2286000" marR="0" rtl="0" algn="l">
              <a:lnSpc>
                <a:spcPct val="112000"/>
              </a:lnSpc>
              <a:spcBef>
                <a:spcPts val="900"/>
              </a:spcBef>
              <a:spcAft>
                <a:spcPts val="0"/>
              </a:spcAft>
              <a:buClr>
                <a:srgbClr val="262626"/>
              </a:buClr>
              <a:buSzPts val="1400"/>
              <a:buFont typeface="Arial"/>
              <a:buChar char="•"/>
              <a:defRPr b="0" i="1" sz="1400" u="none" cap="none" strike="noStrike">
                <a:solidFill>
                  <a:srgbClr val="262626"/>
                </a:solidFill>
                <a:latin typeface="Corbel"/>
                <a:ea typeface="Corbel"/>
                <a:cs typeface="Corbel"/>
                <a:sym typeface="Corbel"/>
              </a:defRPr>
            </a:lvl5pPr>
            <a:lvl6pPr indent="-317500" lvl="5" marL="2743200" marR="0" rtl="0" algn="l">
              <a:lnSpc>
                <a:spcPct val="112000"/>
              </a:lnSpc>
              <a:spcBef>
                <a:spcPts val="1300"/>
              </a:spcBef>
              <a:spcAft>
                <a:spcPts val="0"/>
              </a:spcAft>
              <a:buClr>
                <a:srgbClr val="262626"/>
              </a:buClr>
              <a:buSzPts val="1400"/>
              <a:buFont typeface="Corbel"/>
              <a:buChar char="–"/>
              <a:defRPr b="0" i="0" sz="1400" u="none" cap="none" strike="noStrike">
                <a:solidFill>
                  <a:srgbClr val="262626"/>
                </a:solidFill>
                <a:latin typeface="Corbel"/>
                <a:ea typeface="Corbel"/>
                <a:cs typeface="Corbel"/>
                <a:sym typeface="Corbel"/>
              </a:defRPr>
            </a:lvl6pPr>
            <a:lvl7pPr indent="-317500" lvl="6" marL="3200400" marR="0" rtl="0" algn="l">
              <a:lnSpc>
                <a:spcPct val="112000"/>
              </a:lnSpc>
              <a:spcBef>
                <a:spcPts val="1300"/>
              </a:spcBef>
              <a:spcAft>
                <a:spcPts val="0"/>
              </a:spcAft>
              <a:buClr>
                <a:srgbClr val="262626"/>
              </a:buClr>
              <a:buSzPts val="1400"/>
              <a:buFont typeface="Arial"/>
              <a:buChar char="•"/>
              <a:defRPr b="0" i="1" sz="1400" u="none" cap="none" strike="noStrike">
                <a:solidFill>
                  <a:srgbClr val="262626"/>
                </a:solidFill>
                <a:latin typeface="Corbel"/>
                <a:ea typeface="Corbel"/>
                <a:cs typeface="Corbel"/>
                <a:sym typeface="Corbel"/>
              </a:defRPr>
            </a:lvl7pPr>
            <a:lvl8pPr indent="-317500" lvl="7" marL="3657600" marR="0" rtl="0" algn="l">
              <a:lnSpc>
                <a:spcPct val="112000"/>
              </a:lnSpc>
              <a:spcBef>
                <a:spcPts val="1300"/>
              </a:spcBef>
              <a:spcAft>
                <a:spcPts val="0"/>
              </a:spcAft>
              <a:buClr>
                <a:srgbClr val="262626"/>
              </a:buClr>
              <a:buSzPts val="1400"/>
              <a:buFont typeface="Corbel"/>
              <a:buChar char="–"/>
              <a:defRPr b="0" i="0" sz="1400" u="none" cap="none" strike="noStrike">
                <a:solidFill>
                  <a:srgbClr val="262626"/>
                </a:solidFill>
                <a:latin typeface="Corbel"/>
                <a:ea typeface="Corbel"/>
                <a:cs typeface="Corbel"/>
                <a:sym typeface="Corbel"/>
              </a:defRPr>
            </a:lvl8pPr>
            <a:lvl9pPr indent="-317500" lvl="8" marL="4114800" marR="0" rtl="0" algn="l">
              <a:lnSpc>
                <a:spcPct val="112000"/>
              </a:lnSpc>
              <a:spcBef>
                <a:spcPts val="1300"/>
              </a:spcBef>
              <a:spcAft>
                <a:spcPts val="0"/>
              </a:spcAft>
              <a:buClr>
                <a:srgbClr val="262626"/>
              </a:buClr>
              <a:buSzPts val="1400"/>
              <a:buFont typeface="Arial"/>
              <a:buChar char="•"/>
              <a:defRPr b="0" i="1" sz="1400" u="none" cap="none" strike="noStrike">
                <a:solidFill>
                  <a:srgbClr val="262626"/>
                </a:solidFill>
                <a:latin typeface="Corbel"/>
                <a:ea typeface="Corbel"/>
                <a:cs typeface="Corbel"/>
                <a:sym typeface="Corbel"/>
              </a:defRPr>
            </a:lvl9pPr>
          </a:lstStyle>
          <a:p/>
        </p:txBody>
      </p:sp>
      <p:sp>
        <p:nvSpPr>
          <p:cNvPr id="35" name="Google Shape;35;p10"/>
          <p:cNvSpPr txBox="1"/>
          <p:nvPr>
            <p:ph idx="10" type="dt"/>
          </p:nvPr>
        </p:nvSpPr>
        <p:spPr>
          <a:xfrm>
            <a:off x="762001" y="5930060"/>
            <a:ext cx="3814856" cy="365125"/>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1" sz="1000" u="none" cap="none" strike="noStrike">
                <a:solidFill>
                  <a:srgbClr val="262626"/>
                </a:solidFill>
                <a:latin typeface="Century Schoolbook"/>
                <a:ea typeface="Century Schoolbook"/>
                <a:cs typeface="Century Schoolbook"/>
                <a:sym typeface="Century Schoolbook"/>
              </a:defRPr>
            </a:lvl1pPr>
            <a:lvl2pPr lvl="1"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9pPr>
          </a:lstStyle>
          <a:p/>
        </p:txBody>
      </p:sp>
      <p:sp>
        <p:nvSpPr>
          <p:cNvPr id="36" name="Google Shape;36;p10"/>
          <p:cNvSpPr txBox="1"/>
          <p:nvPr>
            <p:ph idx="11" type="ftr"/>
          </p:nvPr>
        </p:nvSpPr>
        <p:spPr>
          <a:xfrm>
            <a:off x="762001" y="6314440"/>
            <a:ext cx="3814856" cy="365125"/>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1" i="1" sz="1200" u="none" cap="none" strike="noStrike">
                <a:solidFill>
                  <a:srgbClr val="262626"/>
                </a:solidFill>
                <a:latin typeface="Century Schoolbook"/>
                <a:ea typeface="Century Schoolbook"/>
                <a:cs typeface="Century Schoolbook"/>
                <a:sym typeface="Century Schoolbook"/>
              </a:defRPr>
            </a:lvl1pPr>
            <a:lvl2pPr lvl="1"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9pPr>
          </a:lstStyle>
          <a:p/>
        </p:txBody>
      </p:sp>
      <p:sp>
        <p:nvSpPr>
          <p:cNvPr id="37" name="Google Shape;37;p10"/>
          <p:cNvSpPr txBox="1"/>
          <p:nvPr>
            <p:ph idx="12" type="sldNum"/>
          </p:nvPr>
        </p:nvSpPr>
        <p:spPr>
          <a:xfrm>
            <a:off x="11784011" y="5607592"/>
            <a:ext cx="407988"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1" sz="1200" u="none" cap="none" strike="noStrike">
                <a:solidFill>
                  <a:schemeClr val="lt2"/>
                </a:solidFill>
                <a:latin typeface="Century Schoolbook"/>
                <a:ea typeface="Century Schoolbook"/>
                <a:cs typeface="Century Schoolbook"/>
                <a:sym typeface="Century Schoolbook"/>
              </a:defRPr>
            </a:lvl1pPr>
            <a:lvl2pPr indent="0" lvl="1" marL="0" marR="0" rtl="0" algn="r">
              <a:spcBef>
                <a:spcPts val="0"/>
              </a:spcBef>
              <a:buNone/>
              <a:defRPr b="0" i="1" sz="1200" u="none" cap="none" strike="noStrike">
                <a:solidFill>
                  <a:schemeClr val="lt2"/>
                </a:solidFill>
                <a:latin typeface="Century Schoolbook"/>
                <a:ea typeface="Century Schoolbook"/>
                <a:cs typeface="Century Schoolbook"/>
                <a:sym typeface="Century Schoolbook"/>
              </a:defRPr>
            </a:lvl2pPr>
            <a:lvl3pPr indent="0" lvl="2" marL="0" marR="0" rtl="0" algn="r">
              <a:spcBef>
                <a:spcPts val="0"/>
              </a:spcBef>
              <a:buNone/>
              <a:defRPr b="0" i="1" sz="1200" u="none" cap="none" strike="noStrike">
                <a:solidFill>
                  <a:schemeClr val="lt2"/>
                </a:solidFill>
                <a:latin typeface="Century Schoolbook"/>
                <a:ea typeface="Century Schoolbook"/>
                <a:cs typeface="Century Schoolbook"/>
                <a:sym typeface="Century Schoolbook"/>
              </a:defRPr>
            </a:lvl3pPr>
            <a:lvl4pPr indent="0" lvl="3" marL="0" marR="0" rtl="0" algn="r">
              <a:spcBef>
                <a:spcPts val="0"/>
              </a:spcBef>
              <a:buNone/>
              <a:defRPr b="0" i="1" sz="1200" u="none" cap="none" strike="noStrike">
                <a:solidFill>
                  <a:schemeClr val="lt2"/>
                </a:solidFill>
                <a:latin typeface="Century Schoolbook"/>
                <a:ea typeface="Century Schoolbook"/>
                <a:cs typeface="Century Schoolbook"/>
                <a:sym typeface="Century Schoolbook"/>
              </a:defRPr>
            </a:lvl4pPr>
            <a:lvl5pPr indent="0" lvl="4" marL="0" marR="0" rtl="0" algn="r">
              <a:spcBef>
                <a:spcPts val="0"/>
              </a:spcBef>
              <a:buNone/>
              <a:defRPr b="0" i="1" sz="1200" u="none" cap="none" strike="noStrike">
                <a:solidFill>
                  <a:schemeClr val="lt2"/>
                </a:solidFill>
                <a:latin typeface="Century Schoolbook"/>
                <a:ea typeface="Century Schoolbook"/>
                <a:cs typeface="Century Schoolbook"/>
                <a:sym typeface="Century Schoolbook"/>
              </a:defRPr>
            </a:lvl5pPr>
            <a:lvl6pPr indent="0" lvl="5" marL="0" marR="0" rtl="0" algn="r">
              <a:spcBef>
                <a:spcPts val="0"/>
              </a:spcBef>
              <a:buNone/>
              <a:defRPr b="0" i="1" sz="1200" u="none" cap="none" strike="noStrike">
                <a:solidFill>
                  <a:schemeClr val="lt2"/>
                </a:solidFill>
                <a:latin typeface="Century Schoolbook"/>
                <a:ea typeface="Century Schoolbook"/>
                <a:cs typeface="Century Schoolbook"/>
                <a:sym typeface="Century Schoolbook"/>
              </a:defRPr>
            </a:lvl6pPr>
            <a:lvl7pPr indent="0" lvl="6" marL="0" marR="0" rtl="0" algn="r">
              <a:spcBef>
                <a:spcPts val="0"/>
              </a:spcBef>
              <a:buNone/>
              <a:defRPr b="0" i="1" sz="1200" u="none" cap="none" strike="noStrike">
                <a:solidFill>
                  <a:schemeClr val="lt2"/>
                </a:solidFill>
                <a:latin typeface="Century Schoolbook"/>
                <a:ea typeface="Century Schoolbook"/>
                <a:cs typeface="Century Schoolbook"/>
                <a:sym typeface="Century Schoolbook"/>
              </a:defRPr>
            </a:lvl7pPr>
            <a:lvl8pPr indent="0" lvl="7" marL="0" marR="0" rtl="0" algn="r">
              <a:spcBef>
                <a:spcPts val="0"/>
              </a:spcBef>
              <a:buNone/>
              <a:defRPr b="0" i="1" sz="1200" u="none" cap="none" strike="noStrike">
                <a:solidFill>
                  <a:schemeClr val="lt2"/>
                </a:solidFill>
                <a:latin typeface="Century Schoolbook"/>
                <a:ea typeface="Century Schoolbook"/>
                <a:cs typeface="Century Schoolbook"/>
                <a:sym typeface="Century Schoolbook"/>
              </a:defRPr>
            </a:lvl8pPr>
            <a:lvl9pPr indent="0" lvl="8" marL="0" marR="0" rtl="0" algn="r">
              <a:spcBef>
                <a:spcPts val="0"/>
              </a:spcBef>
              <a:buNone/>
              <a:defRPr b="0" i="1" sz="1200" u="none" cap="none" strike="noStrike">
                <a:solidFill>
                  <a:schemeClr val="lt2"/>
                </a:solidFill>
                <a:latin typeface="Century Schoolbook"/>
                <a:ea typeface="Century Schoolbook"/>
                <a:cs typeface="Century Schoolbook"/>
                <a:sym typeface="Century Schoolbook"/>
              </a:defRPr>
            </a:lvl9pPr>
          </a:lstStyle>
          <a:p>
            <a:pPr indent="0" lvl="0" marL="0" rtl="0" algn="r">
              <a:spcBef>
                <a:spcPts val="0"/>
              </a:spcBef>
              <a:spcAft>
                <a:spcPts val="0"/>
              </a:spcAft>
              <a:buNone/>
            </a:pPr>
            <a:fld id="{00000000-1234-1234-1234-123412341234}" type="slidenum">
              <a:rPr lang="en-US"/>
              <a:t>‹#›</a:t>
            </a:fld>
            <a:endParaRPr/>
          </a:p>
        </p:txBody>
      </p:sp>
      <p:cxnSp>
        <p:nvCxnSpPr>
          <p:cNvPr id="38" name="Google Shape;38;p10" title="Horizontal Rule Line"/>
          <p:cNvCxnSpPr/>
          <p:nvPr/>
        </p:nvCxnSpPr>
        <p:spPr>
          <a:xfrm>
            <a:off x="0" y="6199730"/>
            <a:ext cx="4495800" cy="0"/>
          </a:xfrm>
          <a:prstGeom prst="straightConnector1">
            <a:avLst/>
          </a:prstGeom>
          <a:noFill/>
          <a:ln cap="flat" cmpd="sng" w="25400">
            <a:solidFill>
              <a:srgbClr val="262626"/>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3.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7" name="Shape 117"/>
        <p:cNvGrpSpPr/>
        <p:nvPr/>
      </p:nvGrpSpPr>
      <p:grpSpPr>
        <a:xfrm>
          <a:off x="0" y="0"/>
          <a:ext cx="0" cy="0"/>
          <a:chOff x="0" y="0"/>
          <a:chExt cx="0" cy="0"/>
        </a:xfrm>
      </p:grpSpPr>
      <p:sp>
        <p:nvSpPr>
          <p:cNvPr id="118" name="Google Shape;118;p1"/>
          <p:cNvSpPr txBox="1"/>
          <p:nvPr>
            <p:ph type="ctrTitle"/>
          </p:nvPr>
        </p:nvSpPr>
        <p:spPr>
          <a:xfrm>
            <a:off x="5591454" y="1143293"/>
            <a:ext cx="5946953" cy="4268965"/>
          </a:xfrm>
          <a:prstGeom prst="rect">
            <a:avLst/>
          </a:prstGeom>
          <a:noFill/>
          <a:ln>
            <a:noFill/>
          </a:ln>
        </p:spPr>
        <p:txBody>
          <a:bodyPr anchorCtr="0" anchor="t" bIns="45700" lIns="91425" spcFirstLastPara="1" rIns="91425" wrap="square" tIns="45700">
            <a:normAutofit/>
          </a:bodyPr>
          <a:lstStyle/>
          <a:p>
            <a:pPr indent="0" lvl="0" marL="0" rtl="0" algn="l">
              <a:lnSpc>
                <a:spcPct val="85000"/>
              </a:lnSpc>
              <a:spcBef>
                <a:spcPts val="0"/>
              </a:spcBef>
              <a:spcAft>
                <a:spcPts val="0"/>
              </a:spcAft>
              <a:buClr>
                <a:schemeClr val="lt2"/>
              </a:buClr>
              <a:buSzPts val="6000"/>
              <a:buFont typeface="Century Schoolbook"/>
              <a:buNone/>
            </a:pPr>
            <a:r>
              <a:rPr lang="en-US" sz="6000"/>
              <a:t>Visual Restoration Solutions</a:t>
            </a:r>
            <a:endParaRPr/>
          </a:p>
        </p:txBody>
      </p:sp>
      <p:sp>
        <p:nvSpPr>
          <p:cNvPr id="119" name="Google Shape;119;p1"/>
          <p:cNvSpPr txBox="1"/>
          <p:nvPr>
            <p:ph idx="1" type="subTitle"/>
          </p:nvPr>
        </p:nvSpPr>
        <p:spPr>
          <a:xfrm>
            <a:off x="5269575" y="4230950"/>
            <a:ext cx="6694500" cy="13047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lt2"/>
              </a:buClr>
              <a:buSzPts val="950"/>
              <a:buNone/>
            </a:pPr>
            <a:r>
              <a:rPr lang="en-US"/>
              <a:t>The 652 Crew</a:t>
            </a:r>
            <a:endParaRPr/>
          </a:p>
          <a:p>
            <a:pPr indent="0" lvl="0" marL="0" rtl="0" algn="l">
              <a:lnSpc>
                <a:spcPct val="150000"/>
              </a:lnSpc>
              <a:spcBef>
                <a:spcPts val="600"/>
              </a:spcBef>
              <a:spcAft>
                <a:spcPts val="0"/>
              </a:spcAft>
              <a:buClr>
                <a:schemeClr val="lt2"/>
              </a:buClr>
              <a:buSzPts val="950"/>
              <a:buNone/>
            </a:pPr>
            <a:r>
              <a:rPr lang="en-US"/>
              <a:t>Ilsia Saeline Gonzalez, Jose Luis Arrieta, Gabriel Maldonado</a:t>
            </a:r>
            <a:endParaRPr/>
          </a:p>
          <a:p>
            <a:pPr indent="0" lvl="0" marL="0" rtl="0" algn="l">
              <a:lnSpc>
                <a:spcPct val="150000"/>
              </a:lnSpc>
              <a:spcBef>
                <a:spcPts val="600"/>
              </a:spcBef>
              <a:spcAft>
                <a:spcPts val="0"/>
              </a:spcAft>
              <a:buClr>
                <a:schemeClr val="lt2"/>
              </a:buClr>
              <a:buSzPts val="950"/>
              <a:buNone/>
            </a:pPr>
            <a:r>
              <a:rPr lang="en-US"/>
              <a:t>Hackathon 2021</a:t>
            </a:r>
            <a:endParaRPr/>
          </a:p>
        </p:txBody>
      </p:sp>
      <p:pic>
        <p:nvPicPr>
          <p:cNvPr id="120" name="Google Shape;120;p1"/>
          <p:cNvPicPr preferRelativeResize="0"/>
          <p:nvPr/>
        </p:nvPicPr>
        <p:blipFill rotWithShape="1">
          <a:blip r:embed="rId3">
            <a:alphaModFix/>
          </a:blip>
          <a:srcRect b="-1" l="47303" r="7579" t="0"/>
          <a:stretch/>
        </p:blipFill>
        <p:spPr>
          <a:xfrm>
            <a:off x="20" y="10"/>
            <a:ext cx="4635294" cy="6857990"/>
          </a:xfrm>
          <a:prstGeom prst="rect">
            <a:avLst/>
          </a:prstGeom>
          <a:noFill/>
          <a:ln>
            <a:noFill/>
          </a:ln>
        </p:spPr>
      </p:pic>
      <p:cxnSp>
        <p:nvCxnSpPr>
          <p:cNvPr id="121" name="Google Shape;121;p1"/>
          <p:cNvCxnSpPr/>
          <p:nvPr/>
        </p:nvCxnSpPr>
        <p:spPr>
          <a:xfrm>
            <a:off x="5269584" y="1257300"/>
            <a:ext cx="0" cy="5600700"/>
          </a:xfrm>
          <a:prstGeom prst="straightConnector1">
            <a:avLst/>
          </a:prstGeom>
          <a:noFill/>
          <a:ln cap="flat" cmpd="sng" w="25400">
            <a:solidFill>
              <a:schemeClr val="lt2"/>
            </a:solidFill>
            <a:prstDash val="solid"/>
            <a:round/>
            <a:headEnd len="sm" w="sm" type="none"/>
            <a:tailEnd len="sm" w="sm" type="none"/>
          </a:ln>
        </p:spPr>
      </p:cxnSp>
      <p:sp>
        <p:nvSpPr>
          <p:cNvPr id="122" name="Google Shape;122;p1"/>
          <p:cNvSpPr/>
          <p:nvPr/>
        </p:nvSpPr>
        <p:spPr>
          <a:xfrm>
            <a:off x="11784011" y="1189204"/>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lt2"/>
          </a:solidFill>
          <a:ln>
            <a:noFill/>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6" name="Shape 126"/>
        <p:cNvGrpSpPr/>
        <p:nvPr/>
      </p:nvGrpSpPr>
      <p:grpSpPr>
        <a:xfrm>
          <a:off x="0" y="0"/>
          <a:ext cx="0" cy="0"/>
          <a:chOff x="0" y="0"/>
          <a:chExt cx="0" cy="0"/>
        </a:xfrm>
      </p:grpSpPr>
      <p:sp>
        <p:nvSpPr>
          <p:cNvPr id="127" name="Google Shape;127;p2"/>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28" name="Google Shape;128;p2"/>
          <p:cNvSpPr/>
          <p:nvPr/>
        </p:nvSpPr>
        <p:spPr>
          <a:xfrm>
            <a:off x="0" y="0"/>
            <a:ext cx="12191999" cy="22859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29" name="Google Shape;129;p2"/>
          <p:cNvSpPr txBox="1"/>
          <p:nvPr>
            <p:ph type="title"/>
          </p:nvPr>
        </p:nvSpPr>
        <p:spPr>
          <a:xfrm>
            <a:off x="960126" y="434100"/>
            <a:ext cx="9006000" cy="12327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000"/>
              <a:buFont typeface="Century Schoolbook"/>
              <a:buNone/>
            </a:pPr>
            <a:r>
              <a:rPr lang="en-US">
                <a:solidFill>
                  <a:schemeClr val="dk1"/>
                </a:solidFill>
              </a:rPr>
              <a:t>Impact</a:t>
            </a:r>
            <a:endParaRPr/>
          </a:p>
        </p:txBody>
      </p:sp>
      <p:cxnSp>
        <p:nvCxnSpPr>
          <p:cNvPr id="130" name="Google Shape;130;p2"/>
          <p:cNvCxnSpPr/>
          <p:nvPr/>
        </p:nvCxnSpPr>
        <p:spPr>
          <a:xfrm>
            <a:off x="0" y="1676579"/>
            <a:ext cx="8129873" cy="6020"/>
          </a:xfrm>
          <a:prstGeom prst="straightConnector1">
            <a:avLst/>
          </a:prstGeom>
          <a:noFill/>
          <a:ln cap="flat" cmpd="sng" w="25400">
            <a:solidFill>
              <a:schemeClr val="dk1"/>
            </a:solidFill>
            <a:prstDash val="solid"/>
            <a:round/>
            <a:headEnd len="sm" w="sm" type="none"/>
            <a:tailEnd len="sm" w="sm" type="none"/>
          </a:ln>
        </p:spPr>
      </p:cxnSp>
      <p:sp>
        <p:nvSpPr>
          <p:cNvPr id="131" name="Google Shape;131;p2"/>
          <p:cNvSpPr/>
          <p:nvPr/>
        </p:nvSpPr>
        <p:spPr>
          <a:xfrm>
            <a:off x="11784011" y="938535"/>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dk2"/>
          </a:solidFill>
          <a:ln>
            <a:noFill/>
          </a:ln>
        </p:spPr>
      </p:sp>
      <p:sp>
        <p:nvSpPr>
          <p:cNvPr id="132" name="Google Shape;132;p2"/>
          <p:cNvSpPr txBox="1"/>
          <p:nvPr>
            <p:ph idx="1" type="body"/>
          </p:nvPr>
        </p:nvSpPr>
        <p:spPr>
          <a:xfrm>
            <a:off x="960125" y="2629425"/>
            <a:ext cx="10470000" cy="3875100"/>
          </a:xfrm>
          <a:prstGeom prst="rect">
            <a:avLst/>
          </a:prstGeom>
          <a:noFill/>
          <a:ln>
            <a:noFill/>
          </a:ln>
        </p:spPr>
        <p:txBody>
          <a:bodyPr anchorCtr="0" anchor="t" bIns="45700" lIns="91425" spcFirstLastPara="1" rIns="91425" wrap="square" tIns="45700">
            <a:normAutofit/>
          </a:bodyPr>
          <a:lstStyle/>
          <a:p>
            <a:pPr indent="-283464" lvl="0" marL="283464" rtl="0" algn="l">
              <a:lnSpc>
                <a:spcPct val="112000"/>
              </a:lnSpc>
              <a:spcBef>
                <a:spcPts val="0"/>
              </a:spcBef>
              <a:spcAft>
                <a:spcPts val="0"/>
              </a:spcAft>
              <a:buSzPts val="1800"/>
              <a:buChar char="•"/>
            </a:pPr>
            <a:r>
              <a:rPr lang="en-US"/>
              <a:t>Social Good </a:t>
            </a:r>
            <a:endParaRPr/>
          </a:p>
          <a:p>
            <a:pPr indent="-283464" lvl="1" marL="685800" rtl="0" algn="l">
              <a:lnSpc>
                <a:spcPct val="112000"/>
              </a:lnSpc>
              <a:spcBef>
                <a:spcPts val="0"/>
              </a:spcBef>
              <a:spcAft>
                <a:spcPts val="0"/>
              </a:spcAft>
              <a:buSzPts val="1800"/>
              <a:buChar char="–"/>
            </a:pPr>
            <a:r>
              <a:rPr lang="en-US"/>
              <a:t>A common good, revolved around real world societal problems. </a:t>
            </a:r>
            <a:endParaRPr/>
          </a:p>
          <a:p>
            <a:pPr indent="-283464" lvl="2" marL="1143000" rtl="0" algn="l">
              <a:lnSpc>
                <a:spcPct val="112000"/>
              </a:lnSpc>
              <a:spcBef>
                <a:spcPts val="0"/>
              </a:spcBef>
              <a:spcAft>
                <a:spcPts val="0"/>
              </a:spcAft>
              <a:buSzPts val="1800"/>
              <a:buChar char="•"/>
            </a:pPr>
            <a:r>
              <a:rPr lang="en-US"/>
              <a:t>This project </a:t>
            </a:r>
            <a:r>
              <a:rPr lang="en-US"/>
              <a:t>facilitates</a:t>
            </a:r>
            <a:r>
              <a:rPr lang="en-US"/>
              <a:t> the theme by providing a solution to the preservation of family </a:t>
            </a:r>
            <a:r>
              <a:rPr lang="en-US"/>
              <a:t>culture and </a:t>
            </a:r>
            <a:r>
              <a:rPr lang="en-US"/>
              <a:t>traditions.</a:t>
            </a:r>
            <a:endParaRPr/>
          </a:p>
          <a:p>
            <a:pPr indent="-283464" lvl="0" marL="283464" rtl="0" algn="l">
              <a:lnSpc>
                <a:spcPct val="112000"/>
              </a:lnSpc>
              <a:spcBef>
                <a:spcPts val="900"/>
              </a:spcBef>
              <a:spcAft>
                <a:spcPts val="0"/>
              </a:spcAft>
              <a:buClr>
                <a:srgbClr val="FEFEFE"/>
              </a:buClr>
              <a:buSzPts val="2000"/>
              <a:buChar char="•"/>
            </a:pPr>
            <a:r>
              <a:rPr lang="en-US"/>
              <a:t>Inclusivity</a:t>
            </a:r>
            <a:endParaRPr/>
          </a:p>
          <a:p>
            <a:pPr indent="-296164" lvl="1" marL="685800" rtl="0" algn="l">
              <a:lnSpc>
                <a:spcPct val="112000"/>
              </a:lnSpc>
              <a:spcBef>
                <a:spcPts val="900"/>
              </a:spcBef>
              <a:spcAft>
                <a:spcPts val="0"/>
              </a:spcAft>
              <a:buClr>
                <a:srgbClr val="FEFEFE"/>
              </a:buClr>
              <a:buSzPts val="2000"/>
              <a:buChar char="–"/>
            </a:pPr>
            <a:r>
              <a:rPr lang="en-US"/>
              <a:t>Providing equal access to opportunities and resources for people who might otherwise be excluded </a:t>
            </a:r>
            <a:r>
              <a:rPr lang="en-US"/>
              <a:t>or</a:t>
            </a:r>
            <a:r>
              <a:rPr lang="en-US"/>
              <a:t> marginalized.</a:t>
            </a:r>
            <a:endParaRPr/>
          </a:p>
          <a:p>
            <a:pPr indent="-296164" lvl="2" marL="1143000" rtl="0" algn="l">
              <a:lnSpc>
                <a:spcPct val="112000"/>
              </a:lnSpc>
              <a:spcBef>
                <a:spcPts val="900"/>
              </a:spcBef>
              <a:spcAft>
                <a:spcPts val="0"/>
              </a:spcAft>
              <a:buClr>
                <a:srgbClr val="FEFEFE"/>
              </a:buClr>
              <a:buSzPts val="2000"/>
              <a:buChar char="•"/>
            </a:pPr>
            <a:r>
              <a:rPr lang="en-US"/>
              <a:t>This project addresses the difficulties of conserving family customs etc., especially when migrating from one country to another. As well as showing the similarities between people.</a:t>
            </a:r>
            <a:endParaRPr/>
          </a:p>
        </p:txBody>
      </p:sp>
      <p:pic>
        <p:nvPicPr>
          <p:cNvPr id="133" name="Google Shape;133;p2"/>
          <p:cNvPicPr preferRelativeResize="0"/>
          <p:nvPr/>
        </p:nvPicPr>
        <p:blipFill>
          <a:blip r:embed="rId3">
            <a:alphaModFix/>
          </a:blip>
          <a:stretch>
            <a:fillRect/>
          </a:stretch>
        </p:blipFill>
        <p:spPr>
          <a:xfrm>
            <a:off x="6451375" y="258175"/>
            <a:ext cx="1905000" cy="1905000"/>
          </a:xfrm>
          <a:prstGeom prst="rect">
            <a:avLst/>
          </a:prstGeom>
          <a:noFill/>
          <a:ln>
            <a:noFill/>
          </a:ln>
        </p:spPr>
      </p:pic>
      <p:pic>
        <p:nvPicPr>
          <p:cNvPr id="134" name="Google Shape;134;p2"/>
          <p:cNvPicPr preferRelativeResize="0"/>
          <p:nvPr/>
        </p:nvPicPr>
        <p:blipFill>
          <a:blip r:embed="rId4">
            <a:alphaModFix/>
          </a:blip>
          <a:stretch>
            <a:fillRect/>
          </a:stretch>
        </p:blipFill>
        <p:spPr>
          <a:xfrm>
            <a:off x="9140624" y="258163"/>
            <a:ext cx="2483149" cy="17696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8" name="Shape 138"/>
        <p:cNvGrpSpPr/>
        <p:nvPr/>
      </p:nvGrpSpPr>
      <p:grpSpPr>
        <a:xfrm>
          <a:off x="0" y="0"/>
          <a:ext cx="0" cy="0"/>
          <a:chOff x="0" y="0"/>
          <a:chExt cx="0" cy="0"/>
        </a:xfrm>
      </p:grpSpPr>
      <p:sp>
        <p:nvSpPr>
          <p:cNvPr id="139" name="Google Shape;139;p3"/>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40" name="Google Shape;140;p3"/>
          <p:cNvSpPr/>
          <p:nvPr/>
        </p:nvSpPr>
        <p:spPr>
          <a:xfrm>
            <a:off x="0" y="0"/>
            <a:ext cx="12191999" cy="22859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41" name="Google Shape;141;p3"/>
          <p:cNvSpPr txBox="1"/>
          <p:nvPr>
            <p:ph type="title"/>
          </p:nvPr>
        </p:nvSpPr>
        <p:spPr>
          <a:xfrm>
            <a:off x="960120" y="434101"/>
            <a:ext cx="7169753" cy="123275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000"/>
              <a:buFont typeface="Century Schoolbook"/>
              <a:buNone/>
            </a:pPr>
            <a:r>
              <a:rPr lang="en-US">
                <a:solidFill>
                  <a:schemeClr val="dk1"/>
                </a:solidFill>
              </a:rPr>
              <a:t>Aspirations</a:t>
            </a:r>
            <a:endParaRPr/>
          </a:p>
        </p:txBody>
      </p:sp>
      <p:cxnSp>
        <p:nvCxnSpPr>
          <p:cNvPr id="142" name="Google Shape;142;p3"/>
          <p:cNvCxnSpPr/>
          <p:nvPr/>
        </p:nvCxnSpPr>
        <p:spPr>
          <a:xfrm>
            <a:off x="0" y="1676579"/>
            <a:ext cx="8129873" cy="6020"/>
          </a:xfrm>
          <a:prstGeom prst="straightConnector1">
            <a:avLst/>
          </a:prstGeom>
          <a:noFill/>
          <a:ln cap="flat" cmpd="sng" w="25400">
            <a:solidFill>
              <a:schemeClr val="dk1"/>
            </a:solidFill>
            <a:prstDash val="solid"/>
            <a:round/>
            <a:headEnd len="sm" w="sm" type="none"/>
            <a:tailEnd len="sm" w="sm" type="none"/>
          </a:ln>
        </p:spPr>
      </p:cxnSp>
      <p:sp>
        <p:nvSpPr>
          <p:cNvPr id="143" name="Google Shape;143;p3"/>
          <p:cNvSpPr/>
          <p:nvPr/>
        </p:nvSpPr>
        <p:spPr>
          <a:xfrm>
            <a:off x="11784011" y="938535"/>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dk2"/>
          </a:solidFill>
          <a:ln>
            <a:noFill/>
          </a:ln>
        </p:spPr>
      </p:sp>
      <p:sp>
        <p:nvSpPr>
          <p:cNvPr id="144" name="Google Shape;144;p3"/>
          <p:cNvSpPr txBox="1"/>
          <p:nvPr>
            <p:ph idx="1" type="body"/>
          </p:nvPr>
        </p:nvSpPr>
        <p:spPr>
          <a:xfrm>
            <a:off x="960125" y="2537150"/>
            <a:ext cx="10470000" cy="3687000"/>
          </a:xfrm>
          <a:prstGeom prst="rect">
            <a:avLst/>
          </a:prstGeom>
          <a:noFill/>
          <a:ln>
            <a:noFill/>
          </a:ln>
        </p:spPr>
        <p:txBody>
          <a:bodyPr anchorCtr="0" anchor="t" bIns="45700" lIns="91425" spcFirstLastPara="1" rIns="91425" wrap="square" tIns="45700">
            <a:normAutofit/>
          </a:bodyPr>
          <a:lstStyle/>
          <a:p>
            <a:pPr indent="-283464" lvl="0" marL="283464" rtl="0" algn="l">
              <a:lnSpc>
                <a:spcPct val="112000"/>
              </a:lnSpc>
              <a:spcBef>
                <a:spcPts val="900"/>
              </a:spcBef>
              <a:spcAft>
                <a:spcPts val="0"/>
              </a:spcAft>
              <a:buSzPts val="1800"/>
              <a:buChar char="•"/>
            </a:pPr>
            <a:r>
              <a:rPr lang="en-US"/>
              <a:t>VRS provides a distinct </a:t>
            </a:r>
            <a:r>
              <a:rPr lang="en-US"/>
              <a:t>opportunity</a:t>
            </a:r>
            <a:r>
              <a:rPr lang="en-US"/>
              <a:t> to bring life to the past. We aim to help cherish memories passed down throughout generations of family photographs.</a:t>
            </a:r>
            <a:endParaRPr/>
          </a:p>
          <a:p>
            <a:pPr indent="-283464" lvl="0" marL="283464" rtl="0" algn="l">
              <a:lnSpc>
                <a:spcPct val="112000"/>
              </a:lnSpc>
              <a:spcBef>
                <a:spcPts val="900"/>
              </a:spcBef>
              <a:spcAft>
                <a:spcPts val="0"/>
              </a:spcAft>
              <a:buClr>
                <a:srgbClr val="FEFEFE"/>
              </a:buClr>
              <a:buSzPts val="2000"/>
              <a:buChar char="•"/>
            </a:pPr>
            <a:r>
              <a:rPr lang="en-US"/>
              <a:t>VRS</a:t>
            </a:r>
            <a:r>
              <a:rPr lang="en-US"/>
              <a:t> hopes to strengthen family roots by sharing amplified photos, as well as bring people together by depicting the similarities that band people together.</a:t>
            </a:r>
            <a:endParaRPr/>
          </a:p>
          <a:p>
            <a:pPr indent="0" lvl="0" marL="0" rtl="0" algn="l">
              <a:lnSpc>
                <a:spcPct val="112000"/>
              </a:lnSpc>
              <a:spcBef>
                <a:spcPts val="900"/>
              </a:spcBef>
              <a:spcAft>
                <a:spcPts val="0"/>
              </a:spcAft>
              <a:buNone/>
            </a:pPr>
            <a:r>
              <a:t/>
            </a:r>
            <a:endParaRPr/>
          </a:p>
          <a:p>
            <a:pPr indent="0" lvl="0" marL="0" rtl="0" algn="ctr">
              <a:lnSpc>
                <a:spcPct val="112000"/>
              </a:lnSpc>
              <a:spcBef>
                <a:spcPts val="900"/>
              </a:spcBef>
              <a:spcAft>
                <a:spcPts val="0"/>
              </a:spcAft>
              <a:buNone/>
            </a:pPr>
            <a:r>
              <a:rPr i="1" lang="en-US" sz="2500"/>
              <a:t>It is said that thinking about the future can be beneficial, but to reminisce can be true bliss.</a:t>
            </a:r>
            <a:endParaRPr i="1" sz="2500"/>
          </a:p>
        </p:txBody>
      </p:sp>
      <p:pic>
        <p:nvPicPr>
          <p:cNvPr id="145" name="Google Shape;145;p3"/>
          <p:cNvPicPr preferRelativeResize="0"/>
          <p:nvPr/>
        </p:nvPicPr>
        <p:blipFill>
          <a:blip r:embed="rId3">
            <a:alphaModFix/>
          </a:blip>
          <a:stretch>
            <a:fillRect/>
          </a:stretch>
        </p:blipFill>
        <p:spPr>
          <a:xfrm>
            <a:off x="8334824" y="83213"/>
            <a:ext cx="2997824" cy="2119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9" name="Shape 149"/>
        <p:cNvGrpSpPr/>
        <p:nvPr/>
      </p:nvGrpSpPr>
      <p:grpSpPr>
        <a:xfrm>
          <a:off x="0" y="0"/>
          <a:ext cx="0" cy="0"/>
          <a:chOff x="0" y="0"/>
          <a:chExt cx="0" cy="0"/>
        </a:xfrm>
      </p:grpSpPr>
      <p:sp>
        <p:nvSpPr>
          <p:cNvPr id="150" name="Google Shape;150;p4"/>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51" name="Google Shape;151;p4"/>
          <p:cNvSpPr/>
          <p:nvPr/>
        </p:nvSpPr>
        <p:spPr>
          <a:xfrm>
            <a:off x="0" y="0"/>
            <a:ext cx="12191999" cy="22859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52" name="Google Shape;152;p4"/>
          <p:cNvSpPr txBox="1"/>
          <p:nvPr>
            <p:ph type="title"/>
          </p:nvPr>
        </p:nvSpPr>
        <p:spPr>
          <a:xfrm>
            <a:off x="960120" y="434101"/>
            <a:ext cx="7169753" cy="123275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000"/>
              <a:buFont typeface="Century Schoolbook"/>
              <a:buNone/>
            </a:pPr>
            <a:r>
              <a:rPr lang="en-US">
                <a:solidFill>
                  <a:schemeClr val="dk1"/>
                </a:solidFill>
              </a:rPr>
              <a:t>Mockups</a:t>
            </a:r>
            <a:endParaRPr/>
          </a:p>
        </p:txBody>
      </p:sp>
      <p:cxnSp>
        <p:nvCxnSpPr>
          <p:cNvPr id="153" name="Google Shape;153;p4"/>
          <p:cNvCxnSpPr/>
          <p:nvPr/>
        </p:nvCxnSpPr>
        <p:spPr>
          <a:xfrm>
            <a:off x="0" y="1676579"/>
            <a:ext cx="8129873" cy="6020"/>
          </a:xfrm>
          <a:prstGeom prst="straightConnector1">
            <a:avLst/>
          </a:prstGeom>
          <a:noFill/>
          <a:ln cap="flat" cmpd="sng" w="25400">
            <a:solidFill>
              <a:schemeClr val="dk1"/>
            </a:solidFill>
            <a:prstDash val="solid"/>
            <a:round/>
            <a:headEnd len="sm" w="sm" type="none"/>
            <a:tailEnd len="sm" w="sm" type="none"/>
          </a:ln>
        </p:spPr>
      </p:cxnSp>
      <p:sp>
        <p:nvSpPr>
          <p:cNvPr id="154" name="Google Shape;154;p4"/>
          <p:cNvSpPr/>
          <p:nvPr/>
        </p:nvSpPr>
        <p:spPr>
          <a:xfrm>
            <a:off x="11784011" y="938535"/>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dk2"/>
          </a:solidFill>
          <a:ln>
            <a:noFill/>
          </a:ln>
        </p:spPr>
      </p:sp>
      <p:pic>
        <p:nvPicPr>
          <p:cNvPr id="155" name="Google Shape;155;p4"/>
          <p:cNvPicPr preferRelativeResize="0"/>
          <p:nvPr/>
        </p:nvPicPr>
        <p:blipFill>
          <a:blip r:embed="rId3">
            <a:alphaModFix/>
          </a:blip>
          <a:stretch>
            <a:fillRect/>
          </a:stretch>
        </p:blipFill>
        <p:spPr>
          <a:xfrm>
            <a:off x="1670100" y="2340013"/>
            <a:ext cx="3480424" cy="4482674"/>
          </a:xfrm>
          <a:prstGeom prst="rect">
            <a:avLst/>
          </a:prstGeom>
          <a:noFill/>
          <a:ln>
            <a:noFill/>
          </a:ln>
        </p:spPr>
      </p:pic>
      <p:pic>
        <p:nvPicPr>
          <p:cNvPr id="156" name="Google Shape;156;p4"/>
          <p:cNvPicPr preferRelativeResize="0"/>
          <p:nvPr/>
        </p:nvPicPr>
        <p:blipFill rotWithShape="1">
          <a:blip r:embed="rId4">
            <a:alphaModFix/>
          </a:blip>
          <a:srcRect b="22172" l="33002" r="24913" t="34258"/>
          <a:stretch/>
        </p:blipFill>
        <p:spPr>
          <a:xfrm>
            <a:off x="5732250" y="2886400"/>
            <a:ext cx="4911698" cy="3389900"/>
          </a:xfrm>
          <a:prstGeom prst="rect">
            <a:avLst/>
          </a:prstGeom>
          <a:noFill/>
          <a:ln>
            <a:noFill/>
          </a:ln>
        </p:spPr>
      </p:pic>
      <p:pic>
        <p:nvPicPr>
          <p:cNvPr id="157" name="Google Shape;157;p4"/>
          <p:cNvPicPr preferRelativeResize="0"/>
          <p:nvPr/>
        </p:nvPicPr>
        <p:blipFill>
          <a:blip r:embed="rId5">
            <a:alphaModFix/>
          </a:blip>
          <a:stretch>
            <a:fillRect/>
          </a:stretch>
        </p:blipFill>
        <p:spPr>
          <a:xfrm>
            <a:off x="8500813" y="71425"/>
            <a:ext cx="2143125" cy="2143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61" name="Shape 161"/>
        <p:cNvGrpSpPr/>
        <p:nvPr/>
      </p:nvGrpSpPr>
      <p:grpSpPr>
        <a:xfrm>
          <a:off x="0" y="0"/>
          <a:ext cx="0" cy="0"/>
          <a:chOff x="0" y="0"/>
          <a:chExt cx="0" cy="0"/>
        </a:xfrm>
      </p:grpSpPr>
      <p:sp>
        <p:nvSpPr>
          <p:cNvPr id="162" name="Google Shape;162;p5"/>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63" name="Google Shape;163;p5"/>
          <p:cNvSpPr/>
          <p:nvPr/>
        </p:nvSpPr>
        <p:spPr>
          <a:xfrm>
            <a:off x="0" y="0"/>
            <a:ext cx="12191999" cy="22859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64" name="Google Shape;164;p5"/>
          <p:cNvSpPr txBox="1"/>
          <p:nvPr>
            <p:ph type="title"/>
          </p:nvPr>
        </p:nvSpPr>
        <p:spPr>
          <a:xfrm>
            <a:off x="960120" y="434101"/>
            <a:ext cx="7169753" cy="123275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000"/>
              <a:buFont typeface="Century Schoolbook"/>
              <a:buNone/>
            </a:pPr>
            <a:r>
              <a:rPr lang="en-US">
                <a:solidFill>
                  <a:schemeClr val="dk1"/>
                </a:solidFill>
              </a:rPr>
              <a:t>App References</a:t>
            </a:r>
            <a:endParaRPr/>
          </a:p>
        </p:txBody>
      </p:sp>
      <p:cxnSp>
        <p:nvCxnSpPr>
          <p:cNvPr id="165" name="Google Shape;165;p5"/>
          <p:cNvCxnSpPr/>
          <p:nvPr/>
        </p:nvCxnSpPr>
        <p:spPr>
          <a:xfrm flipH="1" rot="10800000">
            <a:off x="0" y="1671779"/>
            <a:ext cx="7326900" cy="4800"/>
          </a:xfrm>
          <a:prstGeom prst="straightConnector1">
            <a:avLst/>
          </a:prstGeom>
          <a:noFill/>
          <a:ln cap="flat" cmpd="sng" w="25400">
            <a:solidFill>
              <a:schemeClr val="dk1"/>
            </a:solidFill>
            <a:prstDash val="solid"/>
            <a:round/>
            <a:headEnd len="sm" w="sm" type="none"/>
            <a:tailEnd len="sm" w="sm" type="none"/>
          </a:ln>
        </p:spPr>
      </p:cxnSp>
      <p:sp>
        <p:nvSpPr>
          <p:cNvPr id="166" name="Google Shape;166;p5"/>
          <p:cNvSpPr/>
          <p:nvPr/>
        </p:nvSpPr>
        <p:spPr>
          <a:xfrm>
            <a:off x="11784011" y="938535"/>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dk2"/>
          </a:solidFill>
          <a:ln>
            <a:noFill/>
          </a:ln>
        </p:spPr>
      </p:sp>
      <p:sp>
        <p:nvSpPr>
          <p:cNvPr id="167" name="Google Shape;167;p5"/>
          <p:cNvSpPr txBox="1"/>
          <p:nvPr>
            <p:ph idx="1" type="body"/>
          </p:nvPr>
        </p:nvSpPr>
        <p:spPr>
          <a:xfrm>
            <a:off x="960125" y="2444900"/>
            <a:ext cx="10470000" cy="41826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12000"/>
              </a:lnSpc>
              <a:spcBef>
                <a:spcPts val="0"/>
              </a:spcBef>
              <a:spcAft>
                <a:spcPts val="0"/>
              </a:spcAft>
              <a:buClr>
                <a:srgbClr val="FEFEFE"/>
              </a:buClr>
              <a:buSzPts val="2000"/>
              <a:buNone/>
            </a:pPr>
            <a:r>
              <a:t/>
            </a:r>
            <a:endParaRPr/>
          </a:p>
          <a:p>
            <a:pPr indent="-283464" lvl="0" marL="283464" rtl="0" algn="l">
              <a:lnSpc>
                <a:spcPct val="112000"/>
              </a:lnSpc>
              <a:spcBef>
                <a:spcPts val="900"/>
              </a:spcBef>
              <a:spcAft>
                <a:spcPts val="0"/>
              </a:spcAft>
              <a:buClr>
                <a:srgbClr val="FEFEFE"/>
              </a:buClr>
              <a:buSzPts val="2000"/>
              <a:buChar char="•"/>
            </a:pPr>
            <a:r>
              <a:rPr lang="en-US"/>
              <a:t>Throughout this project, we used:</a:t>
            </a:r>
            <a:endParaRPr/>
          </a:p>
          <a:p>
            <a:pPr indent="-296164" lvl="1" marL="685800" rtl="0" algn="l">
              <a:lnSpc>
                <a:spcPct val="112000"/>
              </a:lnSpc>
              <a:spcBef>
                <a:spcPts val="900"/>
              </a:spcBef>
              <a:spcAft>
                <a:spcPts val="0"/>
              </a:spcAft>
              <a:buClr>
                <a:srgbClr val="FEFEFE"/>
              </a:buClr>
              <a:buSzPts val="2000"/>
              <a:buChar char="–"/>
            </a:pPr>
            <a:r>
              <a:rPr lang="en-US"/>
              <a:t>Bootstrap to design the actual user interface.</a:t>
            </a:r>
            <a:endParaRPr/>
          </a:p>
          <a:p>
            <a:pPr indent="-296164" lvl="1" marL="685800" rtl="0" algn="l">
              <a:lnSpc>
                <a:spcPct val="112000"/>
              </a:lnSpc>
              <a:spcBef>
                <a:spcPts val="900"/>
              </a:spcBef>
              <a:spcAft>
                <a:spcPts val="0"/>
              </a:spcAft>
              <a:buClr>
                <a:srgbClr val="FEFEFE"/>
              </a:buClr>
              <a:buSzPts val="2000"/>
              <a:buChar char="–"/>
            </a:pPr>
            <a:r>
              <a:rPr lang="en-US"/>
              <a:t>Moqups to construct and be able to easily visualize the code behind our project. </a:t>
            </a:r>
            <a:endParaRPr/>
          </a:p>
          <a:p>
            <a:pPr indent="-296164" lvl="1" marL="685800" rtl="0" algn="l">
              <a:lnSpc>
                <a:spcPct val="112000"/>
              </a:lnSpc>
              <a:spcBef>
                <a:spcPts val="900"/>
              </a:spcBef>
              <a:spcAft>
                <a:spcPts val="0"/>
              </a:spcAft>
              <a:buClr>
                <a:srgbClr val="FEFEFE"/>
              </a:buClr>
              <a:buSzPts val="2000"/>
              <a:buChar char="–"/>
            </a:pPr>
            <a:r>
              <a:rPr lang="en-US"/>
              <a:t>HTML to develop and structure our website, such as being able to upload and edit photos or include other applications directly in our documents.</a:t>
            </a:r>
            <a:endParaRPr/>
          </a:p>
          <a:p>
            <a:pPr indent="-296164" lvl="1" marL="685800" rtl="0" algn="l">
              <a:lnSpc>
                <a:spcPct val="112000"/>
              </a:lnSpc>
              <a:spcBef>
                <a:spcPts val="900"/>
              </a:spcBef>
              <a:spcAft>
                <a:spcPts val="0"/>
              </a:spcAft>
              <a:buClr>
                <a:srgbClr val="FEFEFE"/>
              </a:buClr>
              <a:buSzPts val="2000"/>
              <a:buChar char="–"/>
            </a:pPr>
            <a:r>
              <a:rPr lang="en-US"/>
              <a:t>CSS to help adapt the website  to a specific device, in this case a larger screen. </a:t>
            </a:r>
            <a:endParaRPr/>
          </a:p>
          <a:p>
            <a:pPr indent="0" lvl="0" marL="0" rtl="0" algn="l">
              <a:lnSpc>
                <a:spcPct val="112000"/>
              </a:lnSpc>
              <a:spcBef>
                <a:spcPts val="900"/>
              </a:spcBef>
              <a:spcAft>
                <a:spcPts val="0"/>
              </a:spcAft>
              <a:buNone/>
            </a:pPr>
            <a:r>
              <a:t/>
            </a:r>
            <a:endParaRPr/>
          </a:p>
          <a:p>
            <a:pPr indent="0" lvl="0" marL="0" rtl="0" algn="l">
              <a:lnSpc>
                <a:spcPct val="112000"/>
              </a:lnSpc>
              <a:spcBef>
                <a:spcPts val="900"/>
              </a:spcBef>
              <a:spcAft>
                <a:spcPts val="0"/>
              </a:spcAft>
              <a:buNone/>
            </a:pPr>
            <a:r>
              <a:rPr lang="en-US"/>
              <a:t>*The separation of HTML and CSS allows for easy maintenance of the site as well as more easily tailored </a:t>
            </a:r>
            <a:r>
              <a:rPr lang="en-US"/>
              <a:t>pages</a:t>
            </a:r>
            <a:r>
              <a:rPr lang="en-US"/>
              <a:t> depending on the format. </a:t>
            </a:r>
            <a:endParaRPr/>
          </a:p>
        </p:txBody>
      </p:sp>
      <p:pic>
        <p:nvPicPr>
          <p:cNvPr id="168" name="Google Shape;168;p5"/>
          <p:cNvPicPr preferRelativeResize="0"/>
          <p:nvPr/>
        </p:nvPicPr>
        <p:blipFill>
          <a:blip r:embed="rId3">
            <a:alphaModFix/>
          </a:blip>
          <a:stretch>
            <a:fillRect/>
          </a:stretch>
        </p:blipFill>
        <p:spPr>
          <a:xfrm>
            <a:off x="7262525" y="86175"/>
            <a:ext cx="2113650" cy="2113650"/>
          </a:xfrm>
          <a:prstGeom prst="rect">
            <a:avLst/>
          </a:prstGeom>
          <a:noFill/>
          <a:ln>
            <a:noFill/>
          </a:ln>
        </p:spPr>
      </p:pic>
      <p:pic>
        <p:nvPicPr>
          <p:cNvPr id="169" name="Google Shape;169;p5"/>
          <p:cNvPicPr preferRelativeResize="0"/>
          <p:nvPr/>
        </p:nvPicPr>
        <p:blipFill>
          <a:blip r:embed="rId4">
            <a:alphaModFix/>
          </a:blip>
          <a:stretch>
            <a:fillRect/>
          </a:stretch>
        </p:blipFill>
        <p:spPr>
          <a:xfrm>
            <a:off x="9376175" y="86175"/>
            <a:ext cx="1572525" cy="2043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73" name="Shape 173"/>
        <p:cNvGrpSpPr/>
        <p:nvPr/>
      </p:nvGrpSpPr>
      <p:grpSpPr>
        <a:xfrm>
          <a:off x="0" y="0"/>
          <a:ext cx="0" cy="0"/>
          <a:chOff x="0" y="0"/>
          <a:chExt cx="0" cy="0"/>
        </a:xfrm>
      </p:grpSpPr>
      <p:sp>
        <p:nvSpPr>
          <p:cNvPr id="174" name="Google Shape;174;p6"/>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75" name="Google Shape;175;p6"/>
          <p:cNvSpPr/>
          <p:nvPr/>
        </p:nvSpPr>
        <p:spPr>
          <a:xfrm>
            <a:off x="0" y="0"/>
            <a:ext cx="12191999" cy="22859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76" name="Google Shape;176;p6"/>
          <p:cNvSpPr txBox="1"/>
          <p:nvPr>
            <p:ph type="title"/>
          </p:nvPr>
        </p:nvSpPr>
        <p:spPr>
          <a:xfrm>
            <a:off x="960120" y="434101"/>
            <a:ext cx="7169753" cy="123275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000"/>
              <a:buFont typeface="Century Schoolbook"/>
              <a:buNone/>
            </a:pPr>
            <a:r>
              <a:rPr lang="en-US">
                <a:solidFill>
                  <a:schemeClr val="dk1"/>
                </a:solidFill>
              </a:rPr>
              <a:t>VRS Site Demo</a:t>
            </a:r>
            <a:endParaRPr/>
          </a:p>
        </p:txBody>
      </p:sp>
      <p:cxnSp>
        <p:nvCxnSpPr>
          <p:cNvPr id="177" name="Google Shape;177;p6"/>
          <p:cNvCxnSpPr/>
          <p:nvPr/>
        </p:nvCxnSpPr>
        <p:spPr>
          <a:xfrm>
            <a:off x="0" y="1676579"/>
            <a:ext cx="8129873" cy="6020"/>
          </a:xfrm>
          <a:prstGeom prst="straightConnector1">
            <a:avLst/>
          </a:prstGeom>
          <a:noFill/>
          <a:ln cap="flat" cmpd="sng" w="25400">
            <a:solidFill>
              <a:schemeClr val="dk1"/>
            </a:solidFill>
            <a:prstDash val="solid"/>
            <a:round/>
            <a:headEnd len="sm" w="sm" type="none"/>
            <a:tailEnd len="sm" w="sm" type="none"/>
          </a:ln>
        </p:spPr>
      </p:cxnSp>
      <p:sp>
        <p:nvSpPr>
          <p:cNvPr id="178" name="Google Shape;178;p6"/>
          <p:cNvSpPr/>
          <p:nvPr/>
        </p:nvSpPr>
        <p:spPr>
          <a:xfrm>
            <a:off x="11784011" y="938535"/>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dk2"/>
          </a:solidFill>
          <a:ln>
            <a:noFill/>
          </a:ln>
        </p:spPr>
      </p:sp>
      <p:pic>
        <p:nvPicPr>
          <p:cNvPr id="179" name="Google Shape;179;p6"/>
          <p:cNvPicPr preferRelativeResize="0"/>
          <p:nvPr/>
        </p:nvPicPr>
        <p:blipFill rotWithShape="1">
          <a:blip r:embed="rId3">
            <a:alphaModFix/>
          </a:blip>
          <a:srcRect b="20670" l="0" r="0" t="3806"/>
          <a:stretch/>
        </p:blipFill>
        <p:spPr>
          <a:xfrm>
            <a:off x="1608013" y="2350275"/>
            <a:ext cx="8808323" cy="4434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83" name="Shape 183"/>
        <p:cNvGrpSpPr/>
        <p:nvPr/>
      </p:nvGrpSpPr>
      <p:grpSpPr>
        <a:xfrm>
          <a:off x="0" y="0"/>
          <a:ext cx="0" cy="0"/>
          <a:chOff x="0" y="0"/>
          <a:chExt cx="0" cy="0"/>
        </a:xfrm>
      </p:grpSpPr>
      <p:sp>
        <p:nvSpPr>
          <p:cNvPr id="184" name="Google Shape;184;p7"/>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85" name="Google Shape;185;p7"/>
          <p:cNvSpPr/>
          <p:nvPr/>
        </p:nvSpPr>
        <p:spPr>
          <a:xfrm>
            <a:off x="0" y="0"/>
            <a:ext cx="12191999" cy="22859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86" name="Google Shape;186;p7"/>
          <p:cNvSpPr txBox="1"/>
          <p:nvPr>
            <p:ph type="title"/>
          </p:nvPr>
        </p:nvSpPr>
        <p:spPr>
          <a:xfrm>
            <a:off x="960125" y="434100"/>
            <a:ext cx="8416800" cy="12327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000"/>
              <a:buFont typeface="Century Schoolbook"/>
              <a:buNone/>
            </a:pPr>
            <a:r>
              <a:rPr lang="en-US">
                <a:solidFill>
                  <a:schemeClr val="dk1"/>
                </a:solidFill>
              </a:rPr>
              <a:t>Framework</a:t>
            </a:r>
            <a:r>
              <a:rPr lang="en-US">
                <a:solidFill>
                  <a:schemeClr val="dk1"/>
                </a:solidFill>
              </a:rPr>
              <a:t> </a:t>
            </a:r>
            <a:endParaRPr/>
          </a:p>
        </p:txBody>
      </p:sp>
      <p:cxnSp>
        <p:nvCxnSpPr>
          <p:cNvPr id="187" name="Google Shape;187;p7"/>
          <p:cNvCxnSpPr/>
          <p:nvPr/>
        </p:nvCxnSpPr>
        <p:spPr>
          <a:xfrm>
            <a:off x="0" y="1676579"/>
            <a:ext cx="8129873" cy="6020"/>
          </a:xfrm>
          <a:prstGeom prst="straightConnector1">
            <a:avLst/>
          </a:prstGeom>
          <a:noFill/>
          <a:ln cap="flat" cmpd="sng" w="25400">
            <a:solidFill>
              <a:schemeClr val="dk1"/>
            </a:solidFill>
            <a:prstDash val="solid"/>
            <a:round/>
            <a:headEnd len="sm" w="sm" type="none"/>
            <a:tailEnd len="sm" w="sm" type="none"/>
          </a:ln>
        </p:spPr>
      </p:cxnSp>
      <p:sp>
        <p:nvSpPr>
          <p:cNvPr id="188" name="Google Shape;188;p7"/>
          <p:cNvSpPr/>
          <p:nvPr/>
        </p:nvSpPr>
        <p:spPr>
          <a:xfrm>
            <a:off x="11784011" y="938535"/>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dk2"/>
          </a:solidFill>
          <a:ln>
            <a:noFill/>
          </a:ln>
        </p:spPr>
      </p:sp>
      <p:pic>
        <p:nvPicPr>
          <p:cNvPr id="189" name="Google Shape;189;p7"/>
          <p:cNvPicPr preferRelativeResize="0"/>
          <p:nvPr/>
        </p:nvPicPr>
        <p:blipFill>
          <a:blip r:embed="rId3">
            <a:alphaModFix/>
          </a:blip>
          <a:stretch>
            <a:fillRect/>
          </a:stretch>
        </p:blipFill>
        <p:spPr>
          <a:xfrm>
            <a:off x="2529287" y="2337050"/>
            <a:ext cx="7133423" cy="445839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93" name="Shape 193"/>
        <p:cNvGrpSpPr/>
        <p:nvPr/>
      </p:nvGrpSpPr>
      <p:grpSpPr>
        <a:xfrm>
          <a:off x="0" y="0"/>
          <a:ext cx="0" cy="0"/>
          <a:chOff x="0" y="0"/>
          <a:chExt cx="0" cy="0"/>
        </a:xfrm>
      </p:grpSpPr>
      <p:sp>
        <p:nvSpPr>
          <p:cNvPr id="194" name="Google Shape;194;p8"/>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95" name="Google Shape;195;p8"/>
          <p:cNvSpPr/>
          <p:nvPr/>
        </p:nvSpPr>
        <p:spPr>
          <a:xfrm>
            <a:off x="0" y="0"/>
            <a:ext cx="12191999" cy="22859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196" name="Google Shape;196;p8"/>
          <p:cNvSpPr txBox="1"/>
          <p:nvPr>
            <p:ph type="title"/>
          </p:nvPr>
        </p:nvSpPr>
        <p:spPr>
          <a:xfrm>
            <a:off x="153775" y="434100"/>
            <a:ext cx="7976100" cy="12327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4500"/>
              <a:buFont typeface="Century Schoolbook"/>
              <a:buNone/>
            </a:pPr>
            <a:r>
              <a:rPr lang="en-US" sz="4100">
                <a:solidFill>
                  <a:schemeClr val="dk1"/>
                </a:solidFill>
              </a:rPr>
              <a:t>Accomplishments and Struggles</a:t>
            </a:r>
            <a:endParaRPr sz="4100"/>
          </a:p>
        </p:txBody>
      </p:sp>
      <p:cxnSp>
        <p:nvCxnSpPr>
          <p:cNvPr id="197" name="Google Shape;197;p8"/>
          <p:cNvCxnSpPr/>
          <p:nvPr/>
        </p:nvCxnSpPr>
        <p:spPr>
          <a:xfrm>
            <a:off x="0" y="1676579"/>
            <a:ext cx="8129873" cy="6020"/>
          </a:xfrm>
          <a:prstGeom prst="straightConnector1">
            <a:avLst/>
          </a:prstGeom>
          <a:noFill/>
          <a:ln cap="flat" cmpd="sng" w="25400">
            <a:solidFill>
              <a:schemeClr val="dk1"/>
            </a:solidFill>
            <a:prstDash val="solid"/>
            <a:round/>
            <a:headEnd len="sm" w="sm" type="none"/>
            <a:tailEnd len="sm" w="sm" type="none"/>
          </a:ln>
        </p:spPr>
      </p:cxnSp>
      <p:sp>
        <p:nvSpPr>
          <p:cNvPr id="198" name="Google Shape;198;p8"/>
          <p:cNvSpPr/>
          <p:nvPr/>
        </p:nvSpPr>
        <p:spPr>
          <a:xfrm>
            <a:off x="11784011" y="938535"/>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dk2"/>
          </a:solidFill>
          <a:ln>
            <a:noFill/>
          </a:ln>
        </p:spPr>
      </p:sp>
      <p:sp>
        <p:nvSpPr>
          <p:cNvPr id="199" name="Google Shape;199;p8"/>
          <p:cNvSpPr txBox="1"/>
          <p:nvPr>
            <p:ph idx="1" type="body"/>
          </p:nvPr>
        </p:nvSpPr>
        <p:spPr>
          <a:xfrm>
            <a:off x="960119" y="2860158"/>
            <a:ext cx="10469879" cy="3364064"/>
          </a:xfrm>
          <a:prstGeom prst="rect">
            <a:avLst/>
          </a:prstGeom>
          <a:noFill/>
          <a:ln>
            <a:noFill/>
          </a:ln>
        </p:spPr>
        <p:txBody>
          <a:bodyPr anchorCtr="0" anchor="t" bIns="45700" lIns="91425" spcFirstLastPara="1" rIns="91425" wrap="square" tIns="45700">
            <a:normAutofit/>
          </a:bodyPr>
          <a:lstStyle/>
          <a:p>
            <a:pPr indent="0" lvl="0" marL="0" rtl="0" algn="l">
              <a:lnSpc>
                <a:spcPct val="112000"/>
              </a:lnSpc>
              <a:spcBef>
                <a:spcPts val="900"/>
              </a:spcBef>
              <a:spcAft>
                <a:spcPts val="0"/>
              </a:spcAft>
              <a:buNone/>
            </a:pPr>
            <a:r>
              <a:rPr lang="en-US"/>
              <a:t>Milestones:</a:t>
            </a:r>
            <a:endParaRPr/>
          </a:p>
          <a:p>
            <a:pPr indent="-283464" lvl="0" marL="283464" rtl="0" algn="l">
              <a:lnSpc>
                <a:spcPct val="112000"/>
              </a:lnSpc>
              <a:spcBef>
                <a:spcPts val="900"/>
              </a:spcBef>
              <a:spcAft>
                <a:spcPts val="0"/>
              </a:spcAft>
              <a:buSzPts val="1800"/>
              <a:buChar char="•"/>
            </a:pPr>
            <a:r>
              <a:rPr lang="en-US"/>
              <a:t>Functionability</a:t>
            </a:r>
            <a:endParaRPr/>
          </a:p>
          <a:p>
            <a:pPr indent="-283464" lvl="1" marL="685800" rtl="0" algn="l">
              <a:lnSpc>
                <a:spcPct val="112000"/>
              </a:lnSpc>
              <a:spcBef>
                <a:spcPts val="0"/>
              </a:spcBef>
              <a:spcAft>
                <a:spcPts val="0"/>
              </a:spcAft>
              <a:buSzPts val="1800"/>
              <a:buChar char="–"/>
            </a:pPr>
            <a:r>
              <a:rPr lang="en-US"/>
              <a:t>The VRS team was able to successfully integrate a photo correcting system that fixes any issues such as blurriness and </a:t>
            </a:r>
            <a:r>
              <a:rPr lang="en-US"/>
              <a:t>pixelation.</a:t>
            </a:r>
            <a:endParaRPr/>
          </a:p>
          <a:p>
            <a:pPr indent="0" lvl="0" marL="0" rtl="0" algn="l">
              <a:lnSpc>
                <a:spcPct val="112000"/>
              </a:lnSpc>
              <a:spcBef>
                <a:spcPts val="900"/>
              </a:spcBef>
              <a:spcAft>
                <a:spcPts val="0"/>
              </a:spcAft>
              <a:buNone/>
            </a:pPr>
            <a:r>
              <a:rPr lang="en-US"/>
              <a:t>Struggles</a:t>
            </a:r>
            <a:endParaRPr/>
          </a:p>
          <a:p>
            <a:pPr indent="-283464" lvl="0" marL="283464" rtl="0" algn="l">
              <a:lnSpc>
                <a:spcPct val="112000"/>
              </a:lnSpc>
              <a:spcBef>
                <a:spcPts val="900"/>
              </a:spcBef>
              <a:spcAft>
                <a:spcPts val="0"/>
              </a:spcAft>
              <a:buClr>
                <a:srgbClr val="FEFEFE"/>
              </a:buClr>
              <a:buSzPts val="2000"/>
              <a:buChar char="•"/>
            </a:pPr>
            <a:r>
              <a:rPr lang="en-US"/>
              <a:t>Some team members </a:t>
            </a:r>
            <a:r>
              <a:rPr lang="en-US"/>
              <a:t>had absolutely no prior experience with the programs used to develop our website, while others only had experienced using programs such as MatLab.</a:t>
            </a:r>
            <a:endParaRPr/>
          </a:p>
          <a:p>
            <a:pPr indent="-283464" lvl="1" marL="685800" rtl="0" algn="l">
              <a:lnSpc>
                <a:spcPct val="112000"/>
              </a:lnSpc>
              <a:spcBef>
                <a:spcPts val="900"/>
              </a:spcBef>
              <a:spcAft>
                <a:spcPts val="0"/>
              </a:spcAft>
              <a:buSzPts val="1800"/>
              <a:buChar char="–"/>
            </a:pPr>
            <a:r>
              <a:rPr lang="en-US"/>
              <a:t>The learning curve</a:t>
            </a:r>
            <a:endParaRPr/>
          </a:p>
        </p:txBody>
      </p:sp>
      <p:pic>
        <p:nvPicPr>
          <p:cNvPr id="200" name="Google Shape;200;p8"/>
          <p:cNvPicPr preferRelativeResize="0"/>
          <p:nvPr/>
        </p:nvPicPr>
        <p:blipFill>
          <a:blip r:embed="rId3">
            <a:alphaModFix/>
          </a:blip>
          <a:stretch>
            <a:fillRect/>
          </a:stretch>
        </p:blipFill>
        <p:spPr>
          <a:xfrm>
            <a:off x="8264150" y="205100"/>
            <a:ext cx="3228350" cy="1804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04" name="Shape 204"/>
        <p:cNvGrpSpPr/>
        <p:nvPr/>
      </p:nvGrpSpPr>
      <p:grpSpPr>
        <a:xfrm>
          <a:off x="0" y="0"/>
          <a:ext cx="0" cy="0"/>
          <a:chOff x="0" y="0"/>
          <a:chExt cx="0" cy="0"/>
        </a:xfrm>
      </p:grpSpPr>
      <p:sp>
        <p:nvSpPr>
          <p:cNvPr id="205" name="Google Shape;205;p9"/>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206" name="Google Shape;206;p9"/>
          <p:cNvSpPr/>
          <p:nvPr/>
        </p:nvSpPr>
        <p:spPr>
          <a:xfrm>
            <a:off x="0" y="0"/>
            <a:ext cx="12191999" cy="22859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orbel"/>
              <a:ea typeface="Corbel"/>
              <a:cs typeface="Corbel"/>
              <a:sym typeface="Corbel"/>
            </a:endParaRPr>
          </a:p>
        </p:txBody>
      </p:sp>
      <p:sp>
        <p:nvSpPr>
          <p:cNvPr id="207" name="Google Shape;207;p9"/>
          <p:cNvSpPr txBox="1"/>
          <p:nvPr>
            <p:ph type="title"/>
          </p:nvPr>
        </p:nvSpPr>
        <p:spPr>
          <a:xfrm>
            <a:off x="960120" y="434101"/>
            <a:ext cx="7169753" cy="123275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000"/>
              <a:buFont typeface="Century Schoolbook"/>
              <a:buNone/>
            </a:pPr>
            <a:r>
              <a:rPr lang="en-US">
                <a:solidFill>
                  <a:schemeClr val="dk1"/>
                </a:solidFill>
              </a:rPr>
              <a:t>THANK YOU</a:t>
            </a:r>
            <a:endParaRPr/>
          </a:p>
        </p:txBody>
      </p:sp>
      <p:cxnSp>
        <p:nvCxnSpPr>
          <p:cNvPr id="208" name="Google Shape;208;p9"/>
          <p:cNvCxnSpPr/>
          <p:nvPr/>
        </p:nvCxnSpPr>
        <p:spPr>
          <a:xfrm>
            <a:off x="0" y="1676579"/>
            <a:ext cx="8129873" cy="6020"/>
          </a:xfrm>
          <a:prstGeom prst="straightConnector1">
            <a:avLst/>
          </a:prstGeom>
          <a:noFill/>
          <a:ln cap="flat" cmpd="sng" w="25400">
            <a:solidFill>
              <a:schemeClr val="dk1"/>
            </a:solidFill>
            <a:prstDash val="solid"/>
            <a:round/>
            <a:headEnd len="sm" w="sm" type="none"/>
            <a:tailEnd len="sm" w="sm" type="none"/>
          </a:ln>
        </p:spPr>
      </p:cxnSp>
      <p:sp>
        <p:nvSpPr>
          <p:cNvPr id="209" name="Google Shape;209;p9"/>
          <p:cNvSpPr/>
          <p:nvPr/>
        </p:nvSpPr>
        <p:spPr>
          <a:xfrm>
            <a:off x="11784011" y="938535"/>
            <a:ext cx="407988" cy="819150"/>
          </a:xfrm>
          <a:custGeom>
            <a:rect b="b" l="l" r="r" t="t"/>
            <a:pathLst>
              <a:path extrusionOk="0" h="3612" w="1799">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dk2"/>
          </a:solidFill>
          <a:ln>
            <a:noFill/>
          </a:ln>
        </p:spPr>
      </p:sp>
      <p:sp>
        <p:nvSpPr>
          <p:cNvPr id="210" name="Google Shape;210;p9"/>
          <p:cNvSpPr txBox="1"/>
          <p:nvPr>
            <p:ph idx="1" type="body"/>
          </p:nvPr>
        </p:nvSpPr>
        <p:spPr>
          <a:xfrm>
            <a:off x="960125" y="2429525"/>
            <a:ext cx="10470000" cy="43053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12000"/>
              </a:lnSpc>
              <a:spcBef>
                <a:spcPts val="900"/>
              </a:spcBef>
              <a:spcAft>
                <a:spcPts val="0"/>
              </a:spcAft>
              <a:buNone/>
            </a:pPr>
            <a:r>
              <a:rPr lang="en-US"/>
              <a:t>Gabriel Maldonado</a:t>
            </a:r>
            <a:endParaRPr/>
          </a:p>
          <a:p>
            <a:pPr indent="-283464" lvl="0" marL="283464" rtl="0" algn="l">
              <a:lnSpc>
                <a:spcPct val="112000"/>
              </a:lnSpc>
              <a:spcBef>
                <a:spcPts val="900"/>
              </a:spcBef>
              <a:spcAft>
                <a:spcPts val="0"/>
              </a:spcAft>
              <a:buClr>
                <a:srgbClr val="FEFEFE"/>
              </a:buClr>
              <a:buSzPts val="2000"/>
              <a:buChar char="•"/>
            </a:pPr>
            <a:r>
              <a:rPr lang="en-US"/>
              <a:t>gabriel.maldonado@campus.mccd.edu</a:t>
            </a:r>
            <a:endParaRPr/>
          </a:p>
          <a:p>
            <a:pPr indent="-283464" lvl="0" marL="283464" rtl="0" algn="l">
              <a:lnSpc>
                <a:spcPct val="112000"/>
              </a:lnSpc>
              <a:spcBef>
                <a:spcPts val="900"/>
              </a:spcBef>
              <a:spcAft>
                <a:spcPts val="0"/>
              </a:spcAft>
              <a:buClr>
                <a:srgbClr val="FEFEFE"/>
              </a:buClr>
              <a:buSzPts val="2000"/>
              <a:buChar char="•"/>
            </a:pPr>
            <a:r>
              <a:rPr lang="en-US"/>
              <a:t>Linkedin | Gabe Maldonado</a:t>
            </a:r>
            <a:endParaRPr/>
          </a:p>
          <a:p>
            <a:pPr indent="0" lvl="0" marL="283464" rtl="0" algn="l">
              <a:lnSpc>
                <a:spcPct val="112000"/>
              </a:lnSpc>
              <a:spcBef>
                <a:spcPts val="900"/>
              </a:spcBef>
              <a:spcAft>
                <a:spcPts val="0"/>
              </a:spcAft>
              <a:buNone/>
            </a:pPr>
            <a:r>
              <a:t/>
            </a:r>
            <a:endParaRPr/>
          </a:p>
          <a:p>
            <a:pPr indent="0" lvl="0" marL="0" rtl="0" algn="l">
              <a:lnSpc>
                <a:spcPct val="112000"/>
              </a:lnSpc>
              <a:spcBef>
                <a:spcPts val="900"/>
              </a:spcBef>
              <a:spcAft>
                <a:spcPts val="0"/>
              </a:spcAft>
              <a:buNone/>
            </a:pPr>
            <a:r>
              <a:rPr lang="en-US"/>
              <a:t>Jose Luis Arrieta</a:t>
            </a:r>
            <a:endParaRPr/>
          </a:p>
          <a:p>
            <a:pPr indent="-342900" lvl="0" marL="457200" rtl="0" algn="l">
              <a:lnSpc>
                <a:spcPct val="112000"/>
              </a:lnSpc>
              <a:spcBef>
                <a:spcPts val="900"/>
              </a:spcBef>
              <a:spcAft>
                <a:spcPts val="0"/>
              </a:spcAft>
              <a:buSzPts val="1800"/>
              <a:buChar char="•"/>
            </a:pPr>
            <a:r>
              <a:rPr lang="en-US"/>
              <a:t>jarrieta2@ucmerced.edu</a:t>
            </a:r>
            <a:endParaRPr/>
          </a:p>
          <a:p>
            <a:pPr indent="-342900" lvl="0" marL="457200" rtl="0" algn="l">
              <a:lnSpc>
                <a:spcPct val="112000"/>
              </a:lnSpc>
              <a:spcBef>
                <a:spcPts val="0"/>
              </a:spcBef>
              <a:spcAft>
                <a:spcPts val="0"/>
              </a:spcAft>
              <a:buSzPts val="1800"/>
              <a:buChar char="•"/>
            </a:pPr>
            <a:r>
              <a:rPr lang="en-US"/>
              <a:t>LinkedIn | Jose Luis Arrieta</a:t>
            </a:r>
            <a:endParaRPr/>
          </a:p>
          <a:p>
            <a:pPr indent="0" lvl="0" marL="457200" rtl="0" algn="l">
              <a:lnSpc>
                <a:spcPct val="112000"/>
              </a:lnSpc>
              <a:spcBef>
                <a:spcPts val="900"/>
              </a:spcBef>
              <a:spcAft>
                <a:spcPts val="0"/>
              </a:spcAft>
              <a:buNone/>
            </a:pPr>
            <a:r>
              <a:t/>
            </a:r>
            <a:endParaRPr/>
          </a:p>
          <a:p>
            <a:pPr indent="0" lvl="0" marL="0" rtl="0" algn="l">
              <a:lnSpc>
                <a:spcPct val="112000"/>
              </a:lnSpc>
              <a:spcBef>
                <a:spcPts val="900"/>
              </a:spcBef>
              <a:spcAft>
                <a:spcPts val="0"/>
              </a:spcAft>
              <a:buNone/>
            </a:pPr>
            <a:r>
              <a:rPr i="1" lang="en-US"/>
              <a:t>Special Thanks to </a:t>
            </a:r>
            <a:r>
              <a:rPr i="1" lang="en-US"/>
              <a:t>Ilsia Saeline Gonzalez</a:t>
            </a:r>
            <a:endParaRPr i="1"/>
          </a:p>
          <a:p>
            <a:pPr indent="-342900" lvl="0" marL="457200" rtl="0" algn="l">
              <a:lnSpc>
                <a:spcPct val="112000"/>
              </a:lnSpc>
              <a:spcBef>
                <a:spcPts val="900"/>
              </a:spcBef>
              <a:spcAft>
                <a:spcPts val="0"/>
              </a:spcAft>
              <a:buSzPts val="1800"/>
              <a:buChar char="•"/>
            </a:pPr>
            <a:r>
              <a:rPr i="1" lang="en-US"/>
              <a:t>igonzlaez39@ucmerced.edu</a:t>
            </a:r>
            <a:endParaRPr i="1"/>
          </a:p>
        </p:txBody>
      </p:sp>
      <p:pic>
        <p:nvPicPr>
          <p:cNvPr id="211" name="Google Shape;211;p9"/>
          <p:cNvPicPr preferRelativeResize="0"/>
          <p:nvPr/>
        </p:nvPicPr>
        <p:blipFill>
          <a:blip r:embed="rId3">
            <a:alphaModFix/>
          </a:blip>
          <a:stretch>
            <a:fillRect/>
          </a:stretch>
        </p:blipFill>
        <p:spPr>
          <a:xfrm>
            <a:off x="10108788" y="0"/>
            <a:ext cx="1609725" cy="2838450"/>
          </a:xfrm>
          <a:prstGeom prst="rect">
            <a:avLst/>
          </a:prstGeom>
          <a:noFill/>
          <a:ln>
            <a:noFill/>
          </a:ln>
        </p:spPr>
      </p:pic>
      <p:pic>
        <p:nvPicPr>
          <p:cNvPr id="212" name="Google Shape;212;p9"/>
          <p:cNvPicPr preferRelativeResize="0"/>
          <p:nvPr/>
        </p:nvPicPr>
        <p:blipFill>
          <a:blip r:embed="rId4">
            <a:alphaModFix/>
          </a:blip>
          <a:stretch>
            <a:fillRect/>
          </a:stretch>
        </p:blipFill>
        <p:spPr>
          <a:xfrm>
            <a:off x="5628271" y="1315500"/>
            <a:ext cx="4480522" cy="3462549"/>
          </a:xfrm>
          <a:prstGeom prst="rect">
            <a:avLst/>
          </a:prstGeom>
          <a:noFill/>
          <a:ln>
            <a:noFill/>
          </a:ln>
        </p:spPr>
      </p:pic>
      <p:pic>
        <p:nvPicPr>
          <p:cNvPr id="213" name="Google Shape;213;p9"/>
          <p:cNvPicPr preferRelativeResize="0"/>
          <p:nvPr/>
        </p:nvPicPr>
        <p:blipFill>
          <a:blip r:embed="rId5">
            <a:alphaModFix/>
          </a:blip>
          <a:stretch>
            <a:fillRect/>
          </a:stretch>
        </p:blipFill>
        <p:spPr>
          <a:xfrm>
            <a:off x="6617738" y="3905000"/>
            <a:ext cx="2501601" cy="25016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Headlines">
  <a:themeElements>
    <a:clrScheme name="Headlines">
      <a:dk1>
        <a:srgbClr val="000000"/>
      </a:dk1>
      <a:lt1>
        <a:srgbClr val="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Headlines">
  <a:themeElements>
    <a:clrScheme name="Headlines">
      <a:dk1>
        <a:srgbClr val="000000"/>
      </a:dk1>
      <a:lt1>
        <a:srgbClr val="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2021-03-14T07:58:36Z</dcterms:created>
  <dc:creator>Ilsia Gonzalez</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